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4" r:id="rId6"/>
    <p:sldId id="263" r:id="rId7"/>
    <p:sldId id="261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20B52A2-B426-4BAB-A48D-318569E54340}">
          <p14:sldIdLst>
            <p14:sldId id="256"/>
            <p14:sldId id="257"/>
            <p14:sldId id="258"/>
            <p14:sldId id="265"/>
            <p14:sldId id="264"/>
            <p14:sldId id="263"/>
            <p14:sldId id="261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AA88"/>
    <a:srgbClr val="EFBA98"/>
    <a:srgbClr val="FF65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94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3317B-DAC5-8422-17DE-01E7E33F4C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B928B3-BBAC-E085-35BA-EEF5F8AAD4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DC9C6-76D2-AF4D-BDD9-89D9DA69A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09D67-C679-E609-3597-365DB7DA0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3EDD2-2195-B90C-D85C-64EBA54D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9145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AFE60-8673-B13C-70B8-E21C890BC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853BEE-315F-7783-4010-3C981F2D57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870B5-99AA-DB86-969C-9D4E30986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67FF7-7AD2-AA23-1A31-AA5774C94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0906D-E52A-F65F-08C7-63A3A8C18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6248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B5370A-DA93-6226-14EF-A6F0760CD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1A594-478F-5789-4A36-6D2FC5324F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CBEAF-F48A-4F62-F0D2-F737F436C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EBB73-12A1-ACC2-29D2-62A44E4EB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ADCAD-C871-C05E-5DFD-26B74941F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660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1730F-13D6-C5EE-56D4-A3F41EFA5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FE534-6CB9-8E1C-ED9E-31F6FC149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DA80A-A941-B2CD-F16C-EBE134385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A1B39-F546-14CA-A56C-5EF5FE324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C735C-40CD-E126-CA66-5C761A70B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6725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6D5AD-88B8-70C8-3F21-4B21DAC90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89C5F-7CAA-23C8-9E8B-E15646358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B06CA-8E06-82D2-A149-DAD43B597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6E2D2-6BCA-453B-A5D3-6A74886B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3C142-2E83-45E4-E32B-0160D5240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6298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C9FF2-2596-1290-C304-C94DD4E04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B2D33-0349-0368-42A0-FA6AF7C9E5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78A315-F237-F0D2-7640-AF25762775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17A6C-7D1B-461D-87F5-3EDBA0014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C3F30E-0677-46DF-6F8F-1E003BA83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F9042-BF7B-3249-34D5-CB2D642E3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3472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28B52-401C-F0BA-F0AB-66F0D5C65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340B5-9A99-7031-015B-7EDE2A858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30BDFB-A36B-2698-7D6F-930D513A5C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45E8E-409C-9BB1-E5CE-D39FA74458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7937B8-8643-1628-60B0-7F8D55B46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F6670C-5EEB-8838-4C97-210A5C447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0AA98C-9F10-A6EB-0AFE-BDE8C249A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395A7A-7DAF-36C9-7BBA-FA204DA96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7126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1E5B5-04E6-34D7-EEDB-A07FF5336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6F4365-363A-CDD0-F95D-EAD80405F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879EA9-6D6F-4B4D-B45C-6D7831861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019AC2-2877-A342-56BA-76EDE380E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0260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231CC0-AABC-FE8B-49F7-1D413AE5A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0AC133-E216-D167-ECFA-F91818A5F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74670F-5A35-E3B5-FD08-3134F318A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3043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14C62-4962-B5A5-6833-4077F9FED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5A7A5-6355-4BF1-A08E-C5B208484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A1FFA7-D800-AA4B-07B4-102E33E09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66E64E-EAE3-F0D7-6772-3DB28030D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6E4C6-0A9B-D4FB-6569-B7562ED30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1D3206-EAD2-0A68-734E-40171C37D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660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D6EC9-3A4B-3BE0-1E9F-4FD8BD7FB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90831C-FDA8-EA5C-F481-99C3B452F4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EBE24-E10D-2190-900F-CD3BCF32E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0AC815-F9F3-C191-09E5-880628BE5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7BA8B-40AA-461C-BC4E-2A9A54311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395AD-B93E-4B4C-543F-7EF1BB32D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8205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3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7000"/>
                    </a14:imgEffect>
                    <a14:imgEffect>
                      <a14:brightnessContrast bright="-27000" contrast="-34000"/>
                    </a14:imgEffect>
                  </a14:imgLayer>
                </a14:imgProps>
              </a:ext>
            </a:extLst>
          </a:blip>
          <a:srcRect/>
          <a:stretch>
            <a:fillRect t="-56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80FC0F-DE17-50AF-BC38-3AD61BD5B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31C8D8-E45C-FDAF-9D0D-90C04FB318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5313B-0153-607B-3BE1-F91AB17309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3442D-2DA0-4CE4-8A6E-32396862EC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7AD783-9006-426E-9BF1-0E566AD9A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3A9B9-19FB-D386-FB09-74934C6FC8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D6A01-2049-4708-BFF8-0D457F8672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3030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7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7000"/>
                    </a14:imgEffect>
                    <a14:imgEffect>
                      <a14:brightnessContrast bright="-27000" contrast="-34000"/>
                    </a14:imgEffect>
                  </a14:imgLayer>
                </a14:imgProps>
              </a:ext>
            </a:extLst>
          </a:blip>
          <a:srcRect/>
          <a:stretch>
            <a:fillRect t="-56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E7960A-766C-BAFA-71AF-80BF73DB9EEE}"/>
              </a:ext>
            </a:extLst>
          </p:cNvPr>
          <p:cNvSpPr/>
          <p:nvPr/>
        </p:nvSpPr>
        <p:spPr>
          <a:xfrm>
            <a:off x="10029353" y="188509"/>
            <a:ext cx="1738365" cy="1419150"/>
          </a:xfrm>
          <a:prstGeom prst="ellipse">
            <a:avLst/>
          </a:prstGeom>
          <a:solidFill>
            <a:schemeClr val="accent2">
              <a:alpha val="5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EB7CB8-977D-CB9A-6559-DA1EBC970AF4}"/>
              </a:ext>
            </a:extLst>
          </p:cNvPr>
          <p:cNvSpPr/>
          <p:nvPr/>
        </p:nvSpPr>
        <p:spPr>
          <a:xfrm>
            <a:off x="-1" y="1846006"/>
            <a:ext cx="12192001" cy="5011993"/>
          </a:xfrm>
          <a:custGeom>
            <a:avLst/>
            <a:gdLst>
              <a:gd name="connsiteX0" fmla="*/ 0 w 12192000"/>
              <a:gd name="connsiteY0" fmla="*/ 0 h 2352555"/>
              <a:gd name="connsiteX1" fmla="*/ 12192000 w 12192000"/>
              <a:gd name="connsiteY1" fmla="*/ 0 h 2352555"/>
              <a:gd name="connsiteX2" fmla="*/ 12192000 w 12192000"/>
              <a:gd name="connsiteY2" fmla="*/ 2352555 h 2352555"/>
              <a:gd name="connsiteX3" fmla="*/ 0 w 12192000"/>
              <a:gd name="connsiteY3" fmla="*/ 2352555 h 2352555"/>
              <a:gd name="connsiteX4" fmla="*/ 0 w 12192000"/>
              <a:gd name="connsiteY4" fmla="*/ 0 h 23525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83440"/>
              <a:gd name="connsiteY0" fmla="*/ 2667295 h 5172250"/>
              <a:gd name="connsiteX1" fmla="*/ 12283440 w 12283440"/>
              <a:gd name="connsiteY1" fmla="*/ 295 h 5172250"/>
              <a:gd name="connsiteX2" fmla="*/ 12222480 w 12283440"/>
              <a:gd name="connsiteY2" fmla="*/ 5172250 h 5172250"/>
              <a:gd name="connsiteX3" fmla="*/ 30480 w 12283440"/>
              <a:gd name="connsiteY3" fmla="*/ 5172250 h 5172250"/>
              <a:gd name="connsiteX4" fmla="*/ 0 w 12283440"/>
              <a:gd name="connsiteY4" fmla="*/ 2667295 h 5172250"/>
              <a:gd name="connsiteX0" fmla="*/ 0 w 12344400"/>
              <a:gd name="connsiteY0" fmla="*/ 3535941 h 5172216"/>
              <a:gd name="connsiteX1" fmla="*/ 12344400 w 12344400"/>
              <a:gd name="connsiteY1" fmla="*/ 261 h 5172216"/>
              <a:gd name="connsiteX2" fmla="*/ 12283440 w 12344400"/>
              <a:gd name="connsiteY2" fmla="*/ 5172216 h 5172216"/>
              <a:gd name="connsiteX3" fmla="*/ 91440 w 12344400"/>
              <a:gd name="connsiteY3" fmla="*/ 5172216 h 5172216"/>
              <a:gd name="connsiteX4" fmla="*/ 0 w 12344400"/>
              <a:gd name="connsiteY4" fmla="*/ 3535941 h 5172216"/>
              <a:gd name="connsiteX0" fmla="*/ 0 w 12252960"/>
              <a:gd name="connsiteY0" fmla="*/ 3215912 h 5172227"/>
              <a:gd name="connsiteX1" fmla="*/ 12252960 w 12252960"/>
              <a:gd name="connsiteY1" fmla="*/ 272 h 5172227"/>
              <a:gd name="connsiteX2" fmla="*/ 12192000 w 12252960"/>
              <a:gd name="connsiteY2" fmla="*/ 5172227 h 5172227"/>
              <a:gd name="connsiteX3" fmla="*/ 0 w 12252960"/>
              <a:gd name="connsiteY3" fmla="*/ 5172227 h 5172227"/>
              <a:gd name="connsiteX4" fmla="*/ 0 w 12252960"/>
              <a:gd name="connsiteY4" fmla="*/ 3215912 h 5172227"/>
              <a:gd name="connsiteX0" fmla="*/ 0 w 12192227"/>
              <a:gd name="connsiteY0" fmla="*/ 3215912 h 5172227"/>
              <a:gd name="connsiteX1" fmla="*/ 12192227 w 12192227"/>
              <a:gd name="connsiteY1" fmla="*/ 272 h 5172227"/>
              <a:gd name="connsiteX2" fmla="*/ 12192000 w 12192227"/>
              <a:gd name="connsiteY2" fmla="*/ 5172227 h 5172227"/>
              <a:gd name="connsiteX3" fmla="*/ 0 w 12192227"/>
              <a:gd name="connsiteY3" fmla="*/ 5172227 h 5172227"/>
              <a:gd name="connsiteX4" fmla="*/ 0 w 12192227"/>
              <a:gd name="connsiteY4" fmla="*/ 3215912 h 5172227"/>
              <a:gd name="connsiteX0" fmla="*/ 0 w 12192227"/>
              <a:gd name="connsiteY0" fmla="*/ 3221179 h 5177494"/>
              <a:gd name="connsiteX1" fmla="*/ 4255182 w 12192227"/>
              <a:gd name="connsiteY1" fmla="*/ 3735224 h 5177494"/>
              <a:gd name="connsiteX2" fmla="*/ 12192227 w 12192227"/>
              <a:gd name="connsiteY2" fmla="*/ 5539 h 5177494"/>
              <a:gd name="connsiteX3" fmla="*/ 12192000 w 12192227"/>
              <a:gd name="connsiteY3" fmla="*/ 5177494 h 5177494"/>
              <a:gd name="connsiteX4" fmla="*/ 0 w 12192227"/>
              <a:gd name="connsiteY4" fmla="*/ 5177494 h 5177494"/>
              <a:gd name="connsiteX5" fmla="*/ 0 w 12192227"/>
              <a:gd name="connsiteY5" fmla="*/ 3221179 h 5177494"/>
              <a:gd name="connsiteX0" fmla="*/ 0 w 12192227"/>
              <a:gd name="connsiteY0" fmla="*/ 5432725 h 7389040"/>
              <a:gd name="connsiteX1" fmla="*/ 4255182 w 12192227"/>
              <a:gd name="connsiteY1" fmla="*/ 5946770 h 7389040"/>
              <a:gd name="connsiteX2" fmla="*/ 10279656 w 12192227"/>
              <a:gd name="connsiteY2" fmla="*/ 122774 h 7389040"/>
              <a:gd name="connsiteX3" fmla="*/ 12192227 w 12192227"/>
              <a:gd name="connsiteY3" fmla="*/ 2217085 h 7389040"/>
              <a:gd name="connsiteX4" fmla="*/ 12192000 w 12192227"/>
              <a:gd name="connsiteY4" fmla="*/ 7389040 h 7389040"/>
              <a:gd name="connsiteX5" fmla="*/ 0 w 12192227"/>
              <a:gd name="connsiteY5" fmla="*/ 7389040 h 7389040"/>
              <a:gd name="connsiteX6" fmla="*/ 0 w 12192227"/>
              <a:gd name="connsiteY6" fmla="*/ 5432725 h 738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227" h="7389040">
                <a:moveTo>
                  <a:pt x="0" y="5432725"/>
                </a:moveTo>
                <a:cubicBezTo>
                  <a:pt x="711119" y="5272758"/>
                  <a:pt x="2541906" y="6831762"/>
                  <a:pt x="4255182" y="5946770"/>
                </a:cubicBezTo>
                <a:cubicBezTo>
                  <a:pt x="5968458" y="5061778"/>
                  <a:pt x="8956815" y="744388"/>
                  <a:pt x="10279656" y="122774"/>
                </a:cubicBezTo>
                <a:cubicBezTo>
                  <a:pt x="11602497" y="-498840"/>
                  <a:pt x="11984037" y="1401081"/>
                  <a:pt x="12192227" y="2217085"/>
                </a:cubicBezTo>
                <a:cubicBezTo>
                  <a:pt x="12192151" y="3941070"/>
                  <a:pt x="12192076" y="5665055"/>
                  <a:pt x="12192000" y="7389040"/>
                </a:cubicBezTo>
                <a:lnTo>
                  <a:pt x="0" y="7389040"/>
                </a:lnTo>
                <a:lnTo>
                  <a:pt x="0" y="5432725"/>
                </a:lnTo>
                <a:close/>
              </a:path>
            </a:pathLst>
          </a:custGeom>
          <a:solidFill>
            <a:srgbClr val="FF6500">
              <a:alpha val="34000"/>
            </a:srgb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36F127-6AF3-BC0E-FA6A-07CB5AFFE7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371" y="0"/>
            <a:ext cx="2886075" cy="8667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64C6F2-6896-CBF0-69F2-E3D7F9A7D03B}"/>
              </a:ext>
            </a:extLst>
          </p:cNvPr>
          <p:cNvSpPr txBox="1"/>
          <p:nvPr/>
        </p:nvSpPr>
        <p:spPr>
          <a:xfrm>
            <a:off x="1768511" y="989808"/>
            <a:ext cx="84305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HACKINDIA HACKATHON </a:t>
            </a:r>
          </a:p>
          <a:p>
            <a:pPr algn="ctr"/>
            <a:r>
              <a:rPr lang="en-IN" sz="3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2025</a:t>
            </a:r>
            <a:endParaRPr lang="en-IN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495273-8D55-D94F-721D-87F9F6189C55}"/>
              </a:ext>
            </a:extLst>
          </p:cNvPr>
          <p:cNvSpPr txBox="1"/>
          <p:nvPr/>
        </p:nvSpPr>
        <p:spPr>
          <a:xfrm>
            <a:off x="2266991" y="2463217"/>
            <a:ext cx="7433604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Bodoni MT Black" panose="02070A03080606020203" pitchFamily="18" charset="0"/>
              </a:rPr>
              <a:t>TEAM NAME </a:t>
            </a:r>
            <a:r>
              <a:rPr lang="en-IN" dirty="0"/>
              <a:t>:</a:t>
            </a:r>
          </a:p>
          <a:p>
            <a:r>
              <a:rPr lang="en-IN" dirty="0"/>
              <a:t> </a:t>
            </a:r>
            <a:r>
              <a:rPr lang="en-IN" sz="2800" dirty="0">
                <a:latin typeface="Arial" panose="020B0604020202020204" pitchFamily="34" charset="0"/>
                <a:cs typeface="Arial" panose="020B0604020202020204" pitchFamily="34" charset="0"/>
              </a:rPr>
              <a:t>CHAOS</a:t>
            </a:r>
          </a:p>
          <a:p>
            <a:endParaRPr lang="en-IN" sz="2800" dirty="0">
              <a:latin typeface="Bodoni MT Black" panose="02070A03080606020203" pitchFamily="18" charset="0"/>
            </a:endParaRPr>
          </a:p>
          <a:p>
            <a:r>
              <a:rPr lang="en-IN" sz="2800" dirty="0">
                <a:latin typeface="Bodoni MT Black" panose="02070A03080606020203" pitchFamily="18" charset="0"/>
              </a:rPr>
              <a:t>TEAM MEMBERS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ROHIT KUMAR (LEAD)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AMAN SONWANI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SINTU HAZARIKA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2800" dirty="0">
                <a:latin typeface="Bodoni MT Black" panose="02070A03080606020203" pitchFamily="18" charset="0"/>
              </a:rPr>
              <a:t>UNIVERSITY :</a:t>
            </a:r>
          </a:p>
          <a:p>
            <a:r>
              <a:rPr lang="en-IN" dirty="0"/>
              <a:t>UTD Chhattisgarh Swami Vivekanand Technical University ,</a:t>
            </a:r>
            <a:r>
              <a:rPr lang="en-IN" dirty="0" err="1"/>
              <a:t>Bhilai</a:t>
            </a:r>
            <a:r>
              <a:rPr lang="en-IN" dirty="0"/>
              <a:t> ,Chhattisgarh</a:t>
            </a:r>
          </a:p>
          <a:p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B6D8DC-3EC2-2527-44C2-DBBFD6A25434}"/>
              </a:ext>
            </a:extLst>
          </p:cNvPr>
          <p:cNvSpPr/>
          <p:nvPr/>
        </p:nvSpPr>
        <p:spPr>
          <a:xfrm>
            <a:off x="2087630" y="2348275"/>
            <a:ext cx="8061793" cy="3900287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32D05D-0E7E-B62B-1E82-6BA8D7B9B7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6991"/>
            <a:ext cx="1628300" cy="169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85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4">
            <a:extLst>
              <a:ext uri="{FF2B5EF4-FFF2-40B4-BE49-F238E27FC236}">
                <a16:creationId xmlns:a16="http://schemas.microsoft.com/office/drawing/2014/main" id="{D65D25FE-8D54-BEB8-F53B-F0234B97CF44}"/>
              </a:ext>
            </a:extLst>
          </p:cNvPr>
          <p:cNvSpPr/>
          <p:nvPr/>
        </p:nvSpPr>
        <p:spPr>
          <a:xfrm>
            <a:off x="0" y="4062844"/>
            <a:ext cx="12192000" cy="2795155"/>
          </a:xfrm>
          <a:custGeom>
            <a:avLst/>
            <a:gdLst>
              <a:gd name="connsiteX0" fmla="*/ 0 w 12192000"/>
              <a:gd name="connsiteY0" fmla="*/ 0 h 2352555"/>
              <a:gd name="connsiteX1" fmla="*/ 12192000 w 12192000"/>
              <a:gd name="connsiteY1" fmla="*/ 0 h 2352555"/>
              <a:gd name="connsiteX2" fmla="*/ 12192000 w 12192000"/>
              <a:gd name="connsiteY2" fmla="*/ 2352555 h 2352555"/>
              <a:gd name="connsiteX3" fmla="*/ 0 w 12192000"/>
              <a:gd name="connsiteY3" fmla="*/ 2352555 h 2352555"/>
              <a:gd name="connsiteX4" fmla="*/ 0 w 12192000"/>
              <a:gd name="connsiteY4" fmla="*/ 0 h 23525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83440"/>
              <a:gd name="connsiteY0" fmla="*/ 2667295 h 5172250"/>
              <a:gd name="connsiteX1" fmla="*/ 12283440 w 12283440"/>
              <a:gd name="connsiteY1" fmla="*/ 295 h 5172250"/>
              <a:gd name="connsiteX2" fmla="*/ 12222480 w 12283440"/>
              <a:gd name="connsiteY2" fmla="*/ 5172250 h 5172250"/>
              <a:gd name="connsiteX3" fmla="*/ 30480 w 12283440"/>
              <a:gd name="connsiteY3" fmla="*/ 5172250 h 5172250"/>
              <a:gd name="connsiteX4" fmla="*/ 0 w 12283440"/>
              <a:gd name="connsiteY4" fmla="*/ 2667295 h 5172250"/>
              <a:gd name="connsiteX0" fmla="*/ 0 w 12344400"/>
              <a:gd name="connsiteY0" fmla="*/ 3535941 h 5172216"/>
              <a:gd name="connsiteX1" fmla="*/ 12344400 w 12344400"/>
              <a:gd name="connsiteY1" fmla="*/ 261 h 5172216"/>
              <a:gd name="connsiteX2" fmla="*/ 12283440 w 12344400"/>
              <a:gd name="connsiteY2" fmla="*/ 5172216 h 5172216"/>
              <a:gd name="connsiteX3" fmla="*/ 91440 w 12344400"/>
              <a:gd name="connsiteY3" fmla="*/ 5172216 h 5172216"/>
              <a:gd name="connsiteX4" fmla="*/ 0 w 12344400"/>
              <a:gd name="connsiteY4" fmla="*/ 3535941 h 5172216"/>
              <a:gd name="connsiteX0" fmla="*/ 0 w 12252960"/>
              <a:gd name="connsiteY0" fmla="*/ 3215912 h 5172227"/>
              <a:gd name="connsiteX1" fmla="*/ 12252960 w 12252960"/>
              <a:gd name="connsiteY1" fmla="*/ 272 h 5172227"/>
              <a:gd name="connsiteX2" fmla="*/ 12192000 w 12252960"/>
              <a:gd name="connsiteY2" fmla="*/ 5172227 h 5172227"/>
              <a:gd name="connsiteX3" fmla="*/ 0 w 12252960"/>
              <a:gd name="connsiteY3" fmla="*/ 5172227 h 5172227"/>
              <a:gd name="connsiteX4" fmla="*/ 0 w 12252960"/>
              <a:gd name="connsiteY4" fmla="*/ 3215912 h 5172227"/>
              <a:gd name="connsiteX0" fmla="*/ 0 w 12192227"/>
              <a:gd name="connsiteY0" fmla="*/ 3215912 h 5172227"/>
              <a:gd name="connsiteX1" fmla="*/ 12192227 w 12192227"/>
              <a:gd name="connsiteY1" fmla="*/ 272 h 5172227"/>
              <a:gd name="connsiteX2" fmla="*/ 12192000 w 12192227"/>
              <a:gd name="connsiteY2" fmla="*/ 5172227 h 5172227"/>
              <a:gd name="connsiteX3" fmla="*/ 0 w 12192227"/>
              <a:gd name="connsiteY3" fmla="*/ 5172227 h 5172227"/>
              <a:gd name="connsiteX4" fmla="*/ 0 w 12192227"/>
              <a:gd name="connsiteY4" fmla="*/ 3215912 h 5172227"/>
              <a:gd name="connsiteX0" fmla="*/ 0 w 12192227"/>
              <a:gd name="connsiteY0" fmla="*/ 3221179 h 5177494"/>
              <a:gd name="connsiteX1" fmla="*/ 4255182 w 12192227"/>
              <a:gd name="connsiteY1" fmla="*/ 3735224 h 5177494"/>
              <a:gd name="connsiteX2" fmla="*/ 12192227 w 12192227"/>
              <a:gd name="connsiteY2" fmla="*/ 5539 h 5177494"/>
              <a:gd name="connsiteX3" fmla="*/ 12192000 w 12192227"/>
              <a:gd name="connsiteY3" fmla="*/ 5177494 h 5177494"/>
              <a:gd name="connsiteX4" fmla="*/ 0 w 12192227"/>
              <a:gd name="connsiteY4" fmla="*/ 5177494 h 5177494"/>
              <a:gd name="connsiteX5" fmla="*/ 0 w 12192227"/>
              <a:gd name="connsiteY5" fmla="*/ 3221179 h 5177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227" h="5177494">
                <a:moveTo>
                  <a:pt x="0" y="3221179"/>
                </a:moveTo>
                <a:cubicBezTo>
                  <a:pt x="711119" y="3061212"/>
                  <a:pt x="2223144" y="4271164"/>
                  <a:pt x="4255182" y="3735224"/>
                </a:cubicBezTo>
                <a:cubicBezTo>
                  <a:pt x="6287220" y="3199284"/>
                  <a:pt x="10871346" y="-154428"/>
                  <a:pt x="12192227" y="5539"/>
                </a:cubicBezTo>
                <a:cubicBezTo>
                  <a:pt x="12192151" y="1729524"/>
                  <a:pt x="12192076" y="3453509"/>
                  <a:pt x="12192000" y="5177494"/>
                </a:cubicBezTo>
                <a:lnTo>
                  <a:pt x="0" y="5177494"/>
                </a:lnTo>
                <a:lnTo>
                  <a:pt x="0" y="3221179"/>
                </a:lnTo>
                <a:close/>
              </a:path>
            </a:pathLst>
          </a:custGeom>
          <a:solidFill>
            <a:srgbClr val="FF6500">
              <a:alpha val="34000"/>
            </a:srgb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0FA130-5F40-F921-561D-4E3E78D8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Problem Statement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DCF49A-E1D7-20E6-F48F-CFBAD3B28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371" y="0"/>
            <a:ext cx="2886075" cy="8667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E22D7B2-CE35-7143-D97B-1E8009D9F23D}"/>
              </a:ext>
            </a:extLst>
          </p:cNvPr>
          <p:cNvSpPr/>
          <p:nvPr/>
        </p:nvSpPr>
        <p:spPr>
          <a:xfrm>
            <a:off x="971341" y="1516633"/>
            <a:ext cx="10249318" cy="4550961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1641CCB-3ACB-B3B4-5D1B-5880FD91A48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440" y="1557273"/>
            <a:ext cx="5241322" cy="4550960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BF5CF660-B7A5-8865-389B-47F7873E367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934094" y="1659285"/>
            <a:ext cx="7998692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Traffic congestion is a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major urban challenge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, leading to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delays, pollution, and inefficient emergency response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Conventional traffic lights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operate on fixed timers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, causing unnecessary waiting and fuel wastage.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Emergency vehicles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get stuck in traffic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, delaying critical response times.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Our goal is to create a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smart, decentralized, and AI-driven solution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that adapts to real-time traffic conditions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92DE67-7C08-E7D8-087B-2DCF890D16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0238" y="3429000"/>
            <a:ext cx="3429000" cy="3429000"/>
          </a:xfrm>
          <a:prstGeom prst="rect">
            <a:avLst/>
          </a:prstGeom>
          <a:scene3d>
            <a:camera prst="orthographicFront">
              <a:rot lat="300000" lon="20999996" rev="21594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116408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4">
            <a:extLst>
              <a:ext uri="{FF2B5EF4-FFF2-40B4-BE49-F238E27FC236}">
                <a16:creationId xmlns:a16="http://schemas.microsoft.com/office/drawing/2014/main" id="{4B2CB9D7-7000-4A10-A795-7C00DD10DC23}"/>
              </a:ext>
            </a:extLst>
          </p:cNvPr>
          <p:cNvSpPr/>
          <p:nvPr/>
        </p:nvSpPr>
        <p:spPr>
          <a:xfrm rot="5400000">
            <a:off x="437880" y="-445350"/>
            <a:ext cx="6858000" cy="7748699"/>
          </a:xfrm>
          <a:custGeom>
            <a:avLst/>
            <a:gdLst>
              <a:gd name="connsiteX0" fmla="*/ 0 w 12192000"/>
              <a:gd name="connsiteY0" fmla="*/ 0 h 2352555"/>
              <a:gd name="connsiteX1" fmla="*/ 12192000 w 12192000"/>
              <a:gd name="connsiteY1" fmla="*/ 0 h 2352555"/>
              <a:gd name="connsiteX2" fmla="*/ 12192000 w 12192000"/>
              <a:gd name="connsiteY2" fmla="*/ 2352555 h 2352555"/>
              <a:gd name="connsiteX3" fmla="*/ 0 w 12192000"/>
              <a:gd name="connsiteY3" fmla="*/ 2352555 h 2352555"/>
              <a:gd name="connsiteX4" fmla="*/ 0 w 12192000"/>
              <a:gd name="connsiteY4" fmla="*/ 0 h 23525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83440"/>
              <a:gd name="connsiteY0" fmla="*/ 2667295 h 5172250"/>
              <a:gd name="connsiteX1" fmla="*/ 12283440 w 12283440"/>
              <a:gd name="connsiteY1" fmla="*/ 295 h 5172250"/>
              <a:gd name="connsiteX2" fmla="*/ 12222480 w 12283440"/>
              <a:gd name="connsiteY2" fmla="*/ 5172250 h 5172250"/>
              <a:gd name="connsiteX3" fmla="*/ 30480 w 12283440"/>
              <a:gd name="connsiteY3" fmla="*/ 5172250 h 5172250"/>
              <a:gd name="connsiteX4" fmla="*/ 0 w 12283440"/>
              <a:gd name="connsiteY4" fmla="*/ 2667295 h 5172250"/>
              <a:gd name="connsiteX0" fmla="*/ 0 w 12344400"/>
              <a:gd name="connsiteY0" fmla="*/ 3535941 h 5172216"/>
              <a:gd name="connsiteX1" fmla="*/ 12344400 w 12344400"/>
              <a:gd name="connsiteY1" fmla="*/ 261 h 5172216"/>
              <a:gd name="connsiteX2" fmla="*/ 12283440 w 12344400"/>
              <a:gd name="connsiteY2" fmla="*/ 5172216 h 5172216"/>
              <a:gd name="connsiteX3" fmla="*/ 91440 w 12344400"/>
              <a:gd name="connsiteY3" fmla="*/ 5172216 h 5172216"/>
              <a:gd name="connsiteX4" fmla="*/ 0 w 12344400"/>
              <a:gd name="connsiteY4" fmla="*/ 3535941 h 5172216"/>
              <a:gd name="connsiteX0" fmla="*/ 0 w 12252960"/>
              <a:gd name="connsiteY0" fmla="*/ 3215912 h 5172227"/>
              <a:gd name="connsiteX1" fmla="*/ 12252960 w 12252960"/>
              <a:gd name="connsiteY1" fmla="*/ 272 h 5172227"/>
              <a:gd name="connsiteX2" fmla="*/ 12192000 w 12252960"/>
              <a:gd name="connsiteY2" fmla="*/ 5172227 h 5172227"/>
              <a:gd name="connsiteX3" fmla="*/ 0 w 12252960"/>
              <a:gd name="connsiteY3" fmla="*/ 5172227 h 5172227"/>
              <a:gd name="connsiteX4" fmla="*/ 0 w 12252960"/>
              <a:gd name="connsiteY4" fmla="*/ 3215912 h 5172227"/>
              <a:gd name="connsiteX0" fmla="*/ 0 w 12192227"/>
              <a:gd name="connsiteY0" fmla="*/ 3215912 h 5172227"/>
              <a:gd name="connsiteX1" fmla="*/ 12192227 w 12192227"/>
              <a:gd name="connsiteY1" fmla="*/ 272 h 5172227"/>
              <a:gd name="connsiteX2" fmla="*/ 12192000 w 12192227"/>
              <a:gd name="connsiteY2" fmla="*/ 5172227 h 5172227"/>
              <a:gd name="connsiteX3" fmla="*/ 0 w 12192227"/>
              <a:gd name="connsiteY3" fmla="*/ 5172227 h 5172227"/>
              <a:gd name="connsiteX4" fmla="*/ 0 w 12192227"/>
              <a:gd name="connsiteY4" fmla="*/ 3215912 h 5172227"/>
              <a:gd name="connsiteX0" fmla="*/ 0 w 12192227"/>
              <a:gd name="connsiteY0" fmla="*/ 3221179 h 5177494"/>
              <a:gd name="connsiteX1" fmla="*/ 4255182 w 12192227"/>
              <a:gd name="connsiteY1" fmla="*/ 3735224 h 5177494"/>
              <a:gd name="connsiteX2" fmla="*/ 12192227 w 12192227"/>
              <a:gd name="connsiteY2" fmla="*/ 5539 h 5177494"/>
              <a:gd name="connsiteX3" fmla="*/ 12192000 w 12192227"/>
              <a:gd name="connsiteY3" fmla="*/ 5177494 h 5177494"/>
              <a:gd name="connsiteX4" fmla="*/ 0 w 12192227"/>
              <a:gd name="connsiteY4" fmla="*/ 5177494 h 5177494"/>
              <a:gd name="connsiteX5" fmla="*/ 0 w 12192227"/>
              <a:gd name="connsiteY5" fmla="*/ 3221179 h 5177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227" h="5177494">
                <a:moveTo>
                  <a:pt x="0" y="3221179"/>
                </a:moveTo>
                <a:cubicBezTo>
                  <a:pt x="711119" y="3061212"/>
                  <a:pt x="2223144" y="4271164"/>
                  <a:pt x="4255182" y="3735224"/>
                </a:cubicBezTo>
                <a:cubicBezTo>
                  <a:pt x="6287220" y="3199284"/>
                  <a:pt x="10871346" y="-154428"/>
                  <a:pt x="12192227" y="5539"/>
                </a:cubicBezTo>
                <a:cubicBezTo>
                  <a:pt x="12192151" y="1729524"/>
                  <a:pt x="12192076" y="3453509"/>
                  <a:pt x="12192000" y="5177494"/>
                </a:cubicBezTo>
                <a:lnTo>
                  <a:pt x="0" y="5177494"/>
                </a:lnTo>
                <a:lnTo>
                  <a:pt x="0" y="3221179"/>
                </a:lnTo>
                <a:close/>
              </a:path>
            </a:pathLst>
          </a:custGeom>
          <a:solidFill>
            <a:srgbClr val="FF6500">
              <a:alpha val="34000"/>
            </a:srgb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626EB6-530B-BE6F-5848-60BDBC2F1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6B4FA-5C9D-B607-36FB-923049402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341" y="1825625"/>
            <a:ext cx="10249318" cy="551482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/>
              <a:t>AI-Based Smart Traffic Light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8F6EC7-C7EE-3A34-495F-A992DC87C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371" y="0"/>
            <a:ext cx="2886075" cy="8667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7B848AC-CB5E-FD15-8CF5-EDC9CE6DA64B}"/>
              </a:ext>
            </a:extLst>
          </p:cNvPr>
          <p:cNvSpPr/>
          <p:nvPr/>
        </p:nvSpPr>
        <p:spPr>
          <a:xfrm>
            <a:off x="1473199" y="1553194"/>
            <a:ext cx="9367521" cy="4372560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51C402-E1C2-7435-B94B-94F963C5D7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332" y="826583"/>
            <a:ext cx="3859612" cy="3859612"/>
          </a:xfrm>
          <a:prstGeom prst="rect">
            <a:avLst/>
          </a:prstGeom>
          <a:effectLst>
            <a:outerShdw blurRad="152400" dir="5400000" sx="98000" sy="98000" algn="tl" rotWithShape="0">
              <a:prstClr val="black">
                <a:alpha val="7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15A9ED-FB7A-8301-A87A-A48F35C98DEF}"/>
              </a:ext>
            </a:extLst>
          </p:cNvPr>
          <p:cNvSpPr txBox="1"/>
          <p:nvPr/>
        </p:nvSpPr>
        <p:spPr>
          <a:xfrm>
            <a:off x="2306320" y="2540355"/>
            <a:ext cx="79959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IN" sz="2000" b="1" i="1" dirty="0"/>
              <a:t>Technologies stacks Required</a:t>
            </a:r>
            <a:r>
              <a:rPr lang="en-IN" sz="2000" dirty="0"/>
              <a:t>,</a:t>
            </a:r>
          </a:p>
          <a:p>
            <a:pPr marL="0" indent="0">
              <a:buNone/>
            </a:pPr>
            <a:endParaRPr lang="en-IN" sz="2000" dirty="0">
              <a:latin typeface="Aptos Display" panose="020B0004020202020204" pitchFamily="34" charset="0"/>
            </a:endParaRPr>
          </a:p>
          <a:p>
            <a:pPr marL="0" indent="0">
              <a:buNone/>
            </a:pPr>
            <a:r>
              <a:rPr lang="en-IN" sz="2000" i="1" dirty="0">
                <a:latin typeface="Aptos Display" panose="020B0004020202020204" pitchFamily="34" charset="0"/>
              </a:rPr>
              <a:t>Cameras &amp; Sensors</a:t>
            </a:r>
            <a:r>
              <a:rPr lang="en-IN" sz="2000" dirty="0">
                <a:latin typeface="Aptos Display" panose="020B0004020202020204" pitchFamily="34" charset="0"/>
              </a:rPr>
              <a:t>: To detect vehicles at intersections.</a:t>
            </a:r>
          </a:p>
          <a:p>
            <a:pPr marL="0" indent="0">
              <a:buNone/>
            </a:pPr>
            <a:r>
              <a:rPr lang="en-IN" sz="2000" i="1" dirty="0">
                <a:latin typeface="Aptos Display" panose="020B0004020202020204" pitchFamily="34" charset="0"/>
              </a:rPr>
              <a:t>AI Model (YOLO or OpenCV-based detection)</a:t>
            </a:r>
            <a:r>
              <a:rPr lang="en-IN" sz="2000" dirty="0">
                <a:latin typeface="Aptos Display" panose="020B0004020202020204" pitchFamily="34" charset="0"/>
              </a:rPr>
              <a:t>: Identifies vehicles in real-time.</a:t>
            </a:r>
          </a:p>
          <a:p>
            <a:pPr marL="0" indent="0">
              <a:buNone/>
            </a:pPr>
            <a:r>
              <a:rPr lang="en-IN" sz="2000" i="1" dirty="0">
                <a:latin typeface="Aptos Display" panose="020B0004020202020204" pitchFamily="34" charset="0"/>
              </a:rPr>
              <a:t>Microcontroller (Raspberry Pi/Jetson Nano/Arduino with Edge AI): </a:t>
            </a:r>
            <a:r>
              <a:rPr lang="en-IN" sz="2000" dirty="0">
                <a:latin typeface="Aptos Display" panose="020B0004020202020204" pitchFamily="34" charset="0"/>
              </a:rPr>
              <a:t>Processes the data.</a:t>
            </a:r>
          </a:p>
          <a:p>
            <a:pPr marL="0" indent="0">
              <a:buNone/>
            </a:pPr>
            <a:r>
              <a:rPr lang="en-IN" sz="2000" i="1" dirty="0">
                <a:latin typeface="Aptos Display" panose="020B0004020202020204" pitchFamily="34" charset="0"/>
              </a:rPr>
              <a:t>Traffic Light Control System</a:t>
            </a:r>
            <a:r>
              <a:rPr lang="en-IN" sz="2000" dirty="0">
                <a:latin typeface="Aptos Display" panose="020B0004020202020204" pitchFamily="34" charset="0"/>
              </a:rPr>
              <a:t>: Adjusts the signals based on detected traffic.</a:t>
            </a:r>
          </a:p>
          <a:p>
            <a:pPr marL="0" indent="0">
              <a:buNone/>
            </a:pPr>
            <a:r>
              <a:rPr lang="en-IN" sz="2000" i="1" dirty="0">
                <a:latin typeface="Aptos Display" panose="020B0004020202020204" pitchFamily="34" charset="0"/>
              </a:rPr>
              <a:t>IoT Integration (Optional): </a:t>
            </a:r>
            <a:r>
              <a:rPr lang="en-IN" sz="2000" dirty="0">
                <a:latin typeface="Aptos Display" panose="020B0004020202020204" pitchFamily="34" charset="0"/>
              </a:rPr>
              <a:t>For data logging and cloud-based monitoring.</a:t>
            </a:r>
          </a:p>
          <a:p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05CDF2-BCFB-62A5-52C3-32E31B6D54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3090" y="3245334"/>
            <a:ext cx="3612666" cy="361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936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4">
            <a:extLst>
              <a:ext uri="{FF2B5EF4-FFF2-40B4-BE49-F238E27FC236}">
                <a16:creationId xmlns:a16="http://schemas.microsoft.com/office/drawing/2014/main" id="{EAC0A8BC-2516-68ED-39EC-B92D2A74743B}"/>
              </a:ext>
            </a:extLst>
          </p:cNvPr>
          <p:cNvSpPr/>
          <p:nvPr/>
        </p:nvSpPr>
        <p:spPr>
          <a:xfrm rot="10800000" flipH="1">
            <a:off x="0" y="21031"/>
            <a:ext cx="12192000" cy="2951483"/>
          </a:xfrm>
          <a:custGeom>
            <a:avLst/>
            <a:gdLst>
              <a:gd name="connsiteX0" fmla="*/ 0 w 12192000"/>
              <a:gd name="connsiteY0" fmla="*/ 0 h 2352555"/>
              <a:gd name="connsiteX1" fmla="*/ 12192000 w 12192000"/>
              <a:gd name="connsiteY1" fmla="*/ 0 h 2352555"/>
              <a:gd name="connsiteX2" fmla="*/ 12192000 w 12192000"/>
              <a:gd name="connsiteY2" fmla="*/ 2352555 h 2352555"/>
              <a:gd name="connsiteX3" fmla="*/ 0 w 12192000"/>
              <a:gd name="connsiteY3" fmla="*/ 2352555 h 2352555"/>
              <a:gd name="connsiteX4" fmla="*/ 0 w 12192000"/>
              <a:gd name="connsiteY4" fmla="*/ 0 h 23525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83440"/>
              <a:gd name="connsiteY0" fmla="*/ 2667295 h 5172250"/>
              <a:gd name="connsiteX1" fmla="*/ 12283440 w 12283440"/>
              <a:gd name="connsiteY1" fmla="*/ 295 h 5172250"/>
              <a:gd name="connsiteX2" fmla="*/ 12222480 w 12283440"/>
              <a:gd name="connsiteY2" fmla="*/ 5172250 h 5172250"/>
              <a:gd name="connsiteX3" fmla="*/ 30480 w 12283440"/>
              <a:gd name="connsiteY3" fmla="*/ 5172250 h 5172250"/>
              <a:gd name="connsiteX4" fmla="*/ 0 w 12283440"/>
              <a:gd name="connsiteY4" fmla="*/ 2667295 h 5172250"/>
              <a:gd name="connsiteX0" fmla="*/ 0 w 12344400"/>
              <a:gd name="connsiteY0" fmla="*/ 3535941 h 5172216"/>
              <a:gd name="connsiteX1" fmla="*/ 12344400 w 12344400"/>
              <a:gd name="connsiteY1" fmla="*/ 261 h 5172216"/>
              <a:gd name="connsiteX2" fmla="*/ 12283440 w 12344400"/>
              <a:gd name="connsiteY2" fmla="*/ 5172216 h 5172216"/>
              <a:gd name="connsiteX3" fmla="*/ 91440 w 12344400"/>
              <a:gd name="connsiteY3" fmla="*/ 5172216 h 5172216"/>
              <a:gd name="connsiteX4" fmla="*/ 0 w 12344400"/>
              <a:gd name="connsiteY4" fmla="*/ 3535941 h 5172216"/>
              <a:gd name="connsiteX0" fmla="*/ 0 w 12252960"/>
              <a:gd name="connsiteY0" fmla="*/ 3215912 h 5172227"/>
              <a:gd name="connsiteX1" fmla="*/ 12252960 w 12252960"/>
              <a:gd name="connsiteY1" fmla="*/ 272 h 5172227"/>
              <a:gd name="connsiteX2" fmla="*/ 12192000 w 12252960"/>
              <a:gd name="connsiteY2" fmla="*/ 5172227 h 5172227"/>
              <a:gd name="connsiteX3" fmla="*/ 0 w 12252960"/>
              <a:gd name="connsiteY3" fmla="*/ 5172227 h 5172227"/>
              <a:gd name="connsiteX4" fmla="*/ 0 w 12252960"/>
              <a:gd name="connsiteY4" fmla="*/ 3215912 h 5172227"/>
              <a:gd name="connsiteX0" fmla="*/ 0 w 12192227"/>
              <a:gd name="connsiteY0" fmla="*/ 3215912 h 5172227"/>
              <a:gd name="connsiteX1" fmla="*/ 12192227 w 12192227"/>
              <a:gd name="connsiteY1" fmla="*/ 272 h 5172227"/>
              <a:gd name="connsiteX2" fmla="*/ 12192000 w 12192227"/>
              <a:gd name="connsiteY2" fmla="*/ 5172227 h 5172227"/>
              <a:gd name="connsiteX3" fmla="*/ 0 w 12192227"/>
              <a:gd name="connsiteY3" fmla="*/ 5172227 h 5172227"/>
              <a:gd name="connsiteX4" fmla="*/ 0 w 12192227"/>
              <a:gd name="connsiteY4" fmla="*/ 3215912 h 5172227"/>
              <a:gd name="connsiteX0" fmla="*/ 0 w 12192227"/>
              <a:gd name="connsiteY0" fmla="*/ 3221179 h 5177494"/>
              <a:gd name="connsiteX1" fmla="*/ 4255182 w 12192227"/>
              <a:gd name="connsiteY1" fmla="*/ 3735224 h 5177494"/>
              <a:gd name="connsiteX2" fmla="*/ 12192227 w 12192227"/>
              <a:gd name="connsiteY2" fmla="*/ 5539 h 5177494"/>
              <a:gd name="connsiteX3" fmla="*/ 12192000 w 12192227"/>
              <a:gd name="connsiteY3" fmla="*/ 5177494 h 5177494"/>
              <a:gd name="connsiteX4" fmla="*/ 0 w 12192227"/>
              <a:gd name="connsiteY4" fmla="*/ 5177494 h 5177494"/>
              <a:gd name="connsiteX5" fmla="*/ 0 w 12192227"/>
              <a:gd name="connsiteY5" fmla="*/ 3221179 h 5177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227" h="5177494">
                <a:moveTo>
                  <a:pt x="0" y="3221179"/>
                </a:moveTo>
                <a:cubicBezTo>
                  <a:pt x="711119" y="3061212"/>
                  <a:pt x="2223144" y="4271164"/>
                  <a:pt x="4255182" y="3735224"/>
                </a:cubicBezTo>
                <a:cubicBezTo>
                  <a:pt x="6287220" y="3199284"/>
                  <a:pt x="10871346" y="-154428"/>
                  <a:pt x="12192227" y="5539"/>
                </a:cubicBezTo>
                <a:cubicBezTo>
                  <a:pt x="12192151" y="1729524"/>
                  <a:pt x="12192076" y="3453509"/>
                  <a:pt x="12192000" y="5177494"/>
                </a:cubicBezTo>
                <a:lnTo>
                  <a:pt x="0" y="5177494"/>
                </a:lnTo>
                <a:lnTo>
                  <a:pt x="0" y="3221179"/>
                </a:lnTo>
                <a:close/>
              </a:path>
            </a:pathLst>
          </a:custGeom>
          <a:solidFill>
            <a:srgbClr val="FF6500">
              <a:alpha val="34000"/>
            </a:srgb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824CC6-AAEC-B9C2-0948-5998CF0D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Implementation</a:t>
            </a:r>
            <a:r>
              <a:rPr lang="en-IN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FBA107-2DAC-3FD8-4486-7DEE554F9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371" y="0"/>
            <a:ext cx="2886075" cy="8667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325BD00-89FA-496D-D16B-52FF2FF5B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790" y="3303073"/>
            <a:ext cx="4629210" cy="24670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37ED7D1-03A3-FB74-5F8A-465139B5475D}"/>
              </a:ext>
            </a:extLst>
          </p:cNvPr>
          <p:cNvSpPr txBox="1"/>
          <p:nvPr/>
        </p:nvSpPr>
        <p:spPr>
          <a:xfrm>
            <a:off x="1621706" y="3651239"/>
            <a:ext cx="431937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🔹 </a:t>
            </a:r>
            <a:r>
              <a:rPr lang="en-IN" b="1" dirty="0"/>
              <a:t>Hardware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AI Camera &amp; Sensors (OpenCV-compatible)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Specialized chipsets to perform real time rendering of uniquely identified objects.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8F5526-22F2-67E7-3946-45AFE0F326A3}"/>
              </a:ext>
            </a:extLst>
          </p:cNvPr>
          <p:cNvSpPr txBox="1"/>
          <p:nvPr/>
        </p:nvSpPr>
        <p:spPr>
          <a:xfrm>
            <a:off x="6658520" y="1652328"/>
            <a:ext cx="450457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🔹 </a:t>
            </a:r>
            <a:r>
              <a:rPr lang="en-IN" b="1" dirty="0"/>
              <a:t>Software &amp; AI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AI Model YOLO (You Only Look Once) / OpenCV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Programming Languages: Python, C++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Cloud &amp; IoT: Google Firebase / AWS IoT, MQTT Protocol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Automation &amp; Control: Arduino IDE, Node-RED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3D3359A-116C-1A75-284B-93FF2CD04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3603" y="1514707"/>
            <a:ext cx="4784126" cy="24670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DB5685B-FA41-A9F6-5B94-B54848D3BF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41" t="21208" r="-10203" b="-1225"/>
          <a:stretch/>
        </p:blipFill>
        <p:spPr>
          <a:xfrm>
            <a:off x="0" y="1219651"/>
            <a:ext cx="3436529" cy="28383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560BC50-596A-CFDB-C9C6-796B746396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8731" y="1792690"/>
            <a:ext cx="650729" cy="6507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950B40-A774-E8B3-F6FA-57D29BBF2E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7736" y="2954908"/>
            <a:ext cx="696331" cy="69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582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2A583-F8E4-3C82-FAC4-744BCE9A6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2460"/>
            <a:ext cx="10515600" cy="955972"/>
          </a:xfrm>
        </p:spPr>
        <p:txBody>
          <a:bodyPr/>
          <a:lstStyle/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How AI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F683D-F000-A2DE-CB11-20D4E08C9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2072" y="1580892"/>
            <a:ext cx="6181299" cy="4309623"/>
          </a:xfrm>
        </p:spPr>
        <p:txBody>
          <a:bodyPr>
            <a:normAutofit/>
          </a:bodyPr>
          <a:lstStyle/>
          <a:p>
            <a:r>
              <a:rPr lang="en-US" sz="1800" b="1" dirty="0"/>
              <a:t>Real-Time Data Collection</a:t>
            </a:r>
            <a:r>
              <a:rPr lang="en-US" sz="1800" dirty="0"/>
              <a:t>: Leverage IoT sensors, GPS apps, and connected devices at intersections to gather live traffic data.</a:t>
            </a:r>
          </a:p>
          <a:p>
            <a:r>
              <a:rPr lang="en-US" sz="1800" b="1" dirty="0"/>
              <a:t>Data Preparation</a:t>
            </a:r>
            <a:r>
              <a:rPr lang="en-US" sz="1800" dirty="0"/>
              <a:t>: Clean and normalize the data for reliable analysis.</a:t>
            </a:r>
          </a:p>
          <a:p>
            <a:r>
              <a:rPr lang="en-US" sz="1800" b="1" dirty="0"/>
              <a:t>Predictive Analysis</a:t>
            </a:r>
            <a:r>
              <a:rPr lang="en-US" sz="1800" dirty="0"/>
              <a:t>: Apply machine learning to identify congestion patterns using historical and real-time data.</a:t>
            </a:r>
          </a:p>
          <a:p>
            <a:r>
              <a:rPr lang="en-US" sz="1800" b="1" dirty="0"/>
              <a:t>Smart Optimization</a:t>
            </a:r>
            <a:r>
              <a:rPr lang="en-US" sz="1800" dirty="0"/>
              <a:t>: Use AI algorithms (e.g., reinforcement learning or dynamic programming) to determine optimal signal timings.</a:t>
            </a:r>
          </a:p>
          <a:p>
            <a:r>
              <a:rPr lang="en-US" sz="1800" b="1" dirty="0"/>
              <a:t>Dynamic Adjustments</a:t>
            </a:r>
            <a:r>
              <a:rPr lang="en-US" sz="1800" dirty="0"/>
              <a:t>: Monitor traffic flow continuously and adjust green-light durations in real time via edge computing.</a:t>
            </a:r>
          </a:p>
          <a:p>
            <a:r>
              <a:rPr lang="en-US" sz="1800" b="1" dirty="0"/>
              <a:t>Secure Integration</a:t>
            </a:r>
            <a:r>
              <a:rPr lang="en-US" sz="1800" dirty="0"/>
              <a:t>: Store traffic data and AI decisions on decentralized Web3 platforms for transparency and security.</a:t>
            </a:r>
            <a:endParaRPr lang="en-IN" sz="1800" dirty="0"/>
          </a:p>
        </p:txBody>
      </p:sp>
      <p:sp>
        <p:nvSpPr>
          <p:cNvPr id="6" name="Rectangle 14">
            <a:extLst>
              <a:ext uri="{FF2B5EF4-FFF2-40B4-BE49-F238E27FC236}">
                <a16:creationId xmlns:a16="http://schemas.microsoft.com/office/drawing/2014/main" id="{01FDD824-A466-220B-CAFF-9D7F469649F1}"/>
              </a:ext>
            </a:extLst>
          </p:cNvPr>
          <p:cNvSpPr/>
          <p:nvPr/>
        </p:nvSpPr>
        <p:spPr>
          <a:xfrm rot="16200000" flipH="1">
            <a:off x="6511636" y="1177637"/>
            <a:ext cx="6858002" cy="4502728"/>
          </a:xfrm>
          <a:custGeom>
            <a:avLst/>
            <a:gdLst>
              <a:gd name="connsiteX0" fmla="*/ 0 w 12192000"/>
              <a:gd name="connsiteY0" fmla="*/ 0 h 2352555"/>
              <a:gd name="connsiteX1" fmla="*/ 12192000 w 12192000"/>
              <a:gd name="connsiteY1" fmla="*/ 0 h 2352555"/>
              <a:gd name="connsiteX2" fmla="*/ 12192000 w 12192000"/>
              <a:gd name="connsiteY2" fmla="*/ 2352555 h 2352555"/>
              <a:gd name="connsiteX3" fmla="*/ 0 w 12192000"/>
              <a:gd name="connsiteY3" fmla="*/ 2352555 h 2352555"/>
              <a:gd name="connsiteX4" fmla="*/ 0 w 12192000"/>
              <a:gd name="connsiteY4" fmla="*/ 0 h 23525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83440"/>
              <a:gd name="connsiteY0" fmla="*/ 2667295 h 5172250"/>
              <a:gd name="connsiteX1" fmla="*/ 12283440 w 12283440"/>
              <a:gd name="connsiteY1" fmla="*/ 295 h 5172250"/>
              <a:gd name="connsiteX2" fmla="*/ 12222480 w 12283440"/>
              <a:gd name="connsiteY2" fmla="*/ 5172250 h 5172250"/>
              <a:gd name="connsiteX3" fmla="*/ 30480 w 12283440"/>
              <a:gd name="connsiteY3" fmla="*/ 5172250 h 5172250"/>
              <a:gd name="connsiteX4" fmla="*/ 0 w 12283440"/>
              <a:gd name="connsiteY4" fmla="*/ 2667295 h 5172250"/>
              <a:gd name="connsiteX0" fmla="*/ 0 w 12344400"/>
              <a:gd name="connsiteY0" fmla="*/ 3535941 h 5172216"/>
              <a:gd name="connsiteX1" fmla="*/ 12344400 w 12344400"/>
              <a:gd name="connsiteY1" fmla="*/ 261 h 5172216"/>
              <a:gd name="connsiteX2" fmla="*/ 12283440 w 12344400"/>
              <a:gd name="connsiteY2" fmla="*/ 5172216 h 5172216"/>
              <a:gd name="connsiteX3" fmla="*/ 91440 w 12344400"/>
              <a:gd name="connsiteY3" fmla="*/ 5172216 h 5172216"/>
              <a:gd name="connsiteX4" fmla="*/ 0 w 12344400"/>
              <a:gd name="connsiteY4" fmla="*/ 3535941 h 5172216"/>
              <a:gd name="connsiteX0" fmla="*/ 0 w 12252960"/>
              <a:gd name="connsiteY0" fmla="*/ 3215912 h 5172227"/>
              <a:gd name="connsiteX1" fmla="*/ 12252960 w 12252960"/>
              <a:gd name="connsiteY1" fmla="*/ 272 h 5172227"/>
              <a:gd name="connsiteX2" fmla="*/ 12192000 w 12252960"/>
              <a:gd name="connsiteY2" fmla="*/ 5172227 h 5172227"/>
              <a:gd name="connsiteX3" fmla="*/ 0 w 12252960"/>
              <a:gd name="connsiteY3" fmla="*/ 5172227 h 5172227"/>
              <a:gd name="connsiteX4" fmla="*/ 0 w 12252960"/>
              <a:gd name="connsiteY4" fmla="*/ 3215912 h 5172227"/>
              <a:gd name="connsiteX0" fmla="*/ 0 w 12192227"/>
              <a:gd name="connsiteY0" fmla="*/ 3215912 h 5172227"/>
              <a:gd name="connsiteX1" fmla="*/ 12192227 w 12192227"/>
              <a:gd name="connsiteY1" fmla="*/ 272 h 5172227"/>
              <a:gd name="connsiteX2" fmla="*/ 12192000 w 12192227"/>
              <a:gd name="connsiteY2" fmla="*/ 5172227 h 5172227"/>
              <a:gd name="connsiteX3" fmla="*/ 0 w 12192227"/>
              <a:gd name="connsiteY3" fmla="*/ 5172227 h 5172227"/>
              <a:gd name="connsiteX4" fmla="*/ 0 w 12192227"/>
              <a:gd name="connsiteY4" fmla="*/ 3215912 h 5172227"/>
              <a:gd name="connsiteX0" fmla="*/ 0 w 12192227"/>
              <a:gd name="connsiteY0" fmla="*/ 3221179 h 5177494"/>
              <a:gd name="connsiteX1" fmla="*/ 4255182 w 12192227"/>
              <a:gd name="connsiteY1" fmla="*/ 3735224 h 5177494"/>
              <a:gd name="connsiteX2" fmla="*/ 12192227 w 12192227"/>
              <a:gd name="connsiteY2" fmla="*/ 5539 h 5177494"/>
              <a:gd name="connsiteX3" fmla="*/ 12192000 w 12192227"/>
              <a:gd name="connsiteY3" fmla="*/ 5177494 h 5177494"/>
              <a:gd name="connsiteX4" fmla="*/ 0 w 12192227"/>
              <a:gd name="connsiteY4" fmla="*/ 5177494 h 5177494"/>
              <a:gd name="connsiteX5" fmla="*/ 0 w 12192227"/>
              <a:gd name="connsiteY5" fmla="*/ 3221179 h 5177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227" h="5177494">
                <a:moveTo>
                  <a:pt x="0" y="3221179"/>
                </a:moveTo>
                <a:cubicBezTo>
                  <a:pt x="711119" y="3061212"/>
                  <a:pt x="2223144" y="4271164"/>
                  <a:pt x="4255182" y="3735224"/>
                </a:cubicBezTo>
                <a:cubicBezTo>
                  <a:pt x="6287220" y="3199284"/>
                  <a:pt x="10871346" y="-154428"/>
                  <a:pt x="12192227" y="5539"/>
                </a:cubicBezTo>
                <a:cubicBezTo>
                  <a:pt x="12192151" y="1729524"/>
                  <a:pt x="12192076" y="3453509"/>
                  <a:pt x="12192000" y="5177494"/>
                </a:cubicBezTo>
                <a:lnTo>
                  <a:pt x="0" y="5177494"/>
                </a:lnTo>
                <a:lnTo>
                  <a:pt x="0" y="3221179"/>
                </a:lnTo>
                <a:close/>
              </a:path>
            </a:pathLst>
          </a:custGeom>
          <a:solidFill>
            <a:srgbClr val="FF6500">
              <a:alpha val="34000"/>
            </a:srgb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1698C4-7218-AEFA-6FCE-FB467238DE3E}"/>
              </a:ext>
            </a:extLst>
          </p:cNvPr>
          <p:cNvSpPr/>
          <p:nvPr/>
        </p:nvSpPr>
        <p:spPr>
          <a:xfrm>
            <a:off x="1475510" y="1461577"/>
            <a:ext cx="9414164" cy="4554154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A5FF9C-277B-92C1-F983-D50159FBA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371" y="0"/>
            <a:ext cx="288607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242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4">
            <a:extLst>
              <a:ext uri="{FF2B5EF4-FFF2-40B4-BE49-F238E27FC236}">
                <a16:creationId xmlns:a16="http://schemas.microsoft.com/office/drawing/2014/main" id="{C1076C4F-FFBF-6408-513A-F033BF858C92}"/>
              </a:ext>
            </a:extLst>
          </p:cNvPr>
          <p:cNvSpPr/>
          <p:nvPr/>
        </p:nvSpPr>
        <p:spPr>
          <a:xfrm>
            <a:off x="0" y="1761223"/>
            <a:ext cx="12192000" cy="5096778"/>
          </a:xfrm>
          <a:custGeom>
            <a:avLst/>
            <a:gdLst>
              <a:gd name="connsiteX0" fmla="*/ 0 w 12192000"/>
              <a:gd name="connsiteY0" fmla="*/ 0 h 2352555"/>
              <a:gd name="connsiteX1" fmla="*/ 12192000 w 12192000"/>
              <a:gd name="connsiteY1" fmla="*/ 0 h 2352555"/>
              <a:gd name="connsiteX2" fmla="*/ 12192000 w 12192000"/>
              <a:gd name="connsiteY2" fmla="*/ 2352555 h 2352555"/>
              <a:gd name="connsiteX3" fmla="*/ 0 w 12192000"/>
              <a:gd name="connsiteY3" fmla="*/ 2352555 h 2352555"/>
              <a:gd name="connsiteX4" fmla="*/ 0 w 12192000"/>
              <a:gd name="connsiteY4" fmla="*/ 0 h 23525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83440"/>
              <a:gd name="connsiteY0" fmla="*/ 2667295 h 5172250"/>
              <a:gd name="connsiteX1" fmla="*/ 12283440 w 12283440"/>
              <a:gd name="connsiteY1" fmla="*/ 295 h 5172250"/>
              <a:gd name="connsiteX2" fmla="*/ 12222480 w 12283440"/>
              <a:gd name="connsiteY2" fmla="*/ 5172250 h 5172250"/>
              <a:gd name="connsiteX3" fmla="*/ 30480 w 12283440"/>
              <a:gd name="connsiteY3" fmla="*/ 5172250 h 5172250"/>
              <a:gd name="connsiteX4" fmla="*/ 0 w 12283440"/>
              <a:gd name="connsiteY4" fmla="*/ 2667295 h 5172250"/>
              <a:gd name="connsiteX0" fmla="*/ 0 w 12344400"/>
              <a:gd name="connsiteY0" fmla="*/ 3535941 h 5172216"/>
              <a:gd name="connsiteX1" fmla="*/ 12344400 w 12344400"/>
              <a:gd name="connsiteY1" fmla="*/ 261 h 5172216"/>
              <a:gd name="connsiteX2" fmla="*/ 12283440 w 12344400"/>
              <a:gd name="connsiteY2" fmla="*/ 5172216 h 5172216"/>
              <a:gd name="connsiteX3" fmla="*/ 91440 w 12344400"/>
              <a:gd name="connsiteY3" fmla="*/ 5172216 h 5172216"/>
              <a:gd name="connsiteX4" fmla="*/ 0 w 12344400"/>
              <a:gd name="connsiteY4" fmla="*/ 3535941 h 5172216"/>
              <a:gd name="connsiteX0" fmla="*/ 0 w 12252960"/>
              <a:gd name="connsiteY0" fmla="*/ 3215912 h 5172227"/>
              <a:gd name="connsiteX1" fmla="*/ 12252960 w 12252960"/>
              <a:gd name="connsiteY1" fmla="*/ 272 h 5172227"/>
              <a:gd name="connsiteX2" fmla="*/ 12192000 w 12252960"/>
              <a:gd name="connsiteY2" fmla="*/ 5172227 h 5172227"/>
              <a:gd name="connsiteX3" fmla="*/ 0 w 12252960"/>
              <a:gd name="connsiteY3" fmla="*/ 5172227 h 5172227"/>
              <a:gd name="connsiteX4" fmla="*/ 0 w 12252960"/>
              <a:gd name="connsiteY4" fmla="*/ 3215912 h 5172227"/>
              <a:gd name="connsiteX0" fmla="*/ 0 w 12192227"/>
              <a:gd name="connsiteY0" fmla="*/ 3215912 h 5172227"/>
              <a:gd name="connsiteX1" fmla="*/ 12192227 w 12192227"/>
              <a:gd name="connsiteY1" fmla="*/ 272 h 5172227"/>
              <a:gd name="connsiteX2" fmla="*/ 12192000 w 12192227"/>
              <a:gd name="connsiteY2" fmla="*/ 5172227 h 5172227"/>
              <a:gd name="connsiteX3" fmla="*/ 0 w 12192227"/>
              <a:gd name="connsiteY3" fmla="*/ 5172227 h 5172227"/>
              <a:gd name="connsiteX4" fmla="*/ 0 w 12192227"/>
              <a:gd name="connsiteY4" fmla="*/ 3215912 h 5172227"/>
              <a:gd name="connsiteX0" fmla="*/ 0 w 12192227"/>
              <a:gd name="connsiteY0" fmla="*/ 3221179 h 5177494"/>
              <a:gd name="connsiteX1" fmla="*/ 4255182 w 12192227"/>
              <a:gd name="connsiteY1" fmla="*/ 3735224 h 5177494"/>
              <a:gd name="connsiteX2" fmla="*/ 12192227 w 12192227"/>
              <a:gd name="connsiteY2" fmla="*/ 5539 h 5177494"/>
              <a:gd name="connsiteX3" fmla="*/ 12192000 w 12192227"/>
              <a:gd name="connsiteY3" fmla="*/ 5177494 h 5177494"/>
              <a:gd name="connsiteX4" fmla="*/ 0 w 12192227"/>
              <a:gd name="connsiteY4" fmla="*/ 5177494 h 5177494"/>
              <a:gd name="connsiteX5" fmla="*/ 0 w 12192227"/>
              <a:gd name="connsiteY5" fmla="*/ 3221179 h 5177494"/>
              <a:gd name="connsiteX0" fmla="*/ 0 w 12192227"/>
              <a:gd name="connsiteY0" fmla="*/ 3219858 h 5176173"/>
              <a:gd name="connsiteX1" fmla="*/ 6177536 w 12192227"/>
              <a:gd name="connsiteY1" fmla="*/ 4820839 h 5176173"/>
              <a:gd name="connsiteX2" fmla="*/ 12192227 w 12192227"/>
              <a:gd name="connsiteY2" fmla="*/ 4218 h 5176173"/>
              <a:gd name="connsiteX3" fmla="*/ 12192000 w 12192227"/>
              <a:gd name="connsiteY3" fmla="*/ 5176173 h 5176173"/>
              <a:gd name="connsiteX4" fmla="*/ 0 w 12192227"/>
              <a:gd name="connsiteY4" fmla="*/ 5176173 h 5176173"/>
              <a:gd name="connsiteX5" fmla="*/ 0 w 12192227"/>
              <a:gd name="connsiteY5" fmla="*/ 3219858 h 5176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227" h="5176173">
                <a:moveTo>
                  <a:pt x="0" y="3219858"/>
                </a:moveTo>
                <a:cubicBezTo>
                  <a:pt x="711119" y="3059891"/>
                  <a:pt x="4145498" y="5356779"/>
                  <a:pt x="6177536" y="4820839"/>
                </a:cubicBezTo>
                <a:cubicBezTo>
                  <a:pt x="8209574" y="4284899"/>
                  <a:pt x="10871346" y="-155749"/>
                  <a:pt x="12192227" y="4218"/>
                </a:cubicBezTo>
                <a:cubicBezTo>
                  <a:pt x="12192151" y="1728203"/>
                  <a:pt x="12192076" y="3452188"/>
                  <a:pt x="12192000" y="5176173"/>
                </a:cubicBezTo>
                <a:lnTo>
                  <a:pt x="0" y="5176173"/>
                </a:lnTo>
                <a:lnTo>
                  <a:pt x="0" y="3219858"/>
                </a:lnTo>
                <a:close/>
              </a:path>
            </a:pathLst>
          </a:custGeom>
          <a:solidFill>
            <a:srgbClr val="FF6500">
              <a:alpha val="34000"/>
            </a:srgb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6355AB-7082-87CC-A28B-87EBCFBC8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System Architecture</a:t>
            </a:r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 </a:t>
            </a:r>
            <a:endParaRPr lang="en-IN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10160-F070-B755-1030-C8126621E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371" y="0"/>
            <a:ext cx="2886075" cy="86677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A049CD1-1254-84C3-C41E-779FABE553C7}"/>
              </a:ext>
            </a:extLst>
          </p:cNvPr>
          <p:cNvSpPr/>
          <p:nvPr/>
        </p:nvSpPr>
        <p:spPr>
          <a:xfrm>
            <a:off x="1181134" y="1862521"/>
            <a:ext cx="1740865" cy="425626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0A1DC4-5AEE-43F7-72B6-325AF8A8149C}"/>
              </a:ext>
            </a:extLst>
          </p:cNvPr>
          <p:cNvSpPr/>
          <p:nvPr/>
        </p:nvSpPr>
        <p:spPr>
          <a:xfrm>
            <a:off x="1181133" y="4227103"/>
            <a:ext cx="1740865" cy="425626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End</a:t>
            </a:r>
            <a:r>
              <a:rPr lang="en-IN" dirty="0"/>
              <a:t>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22C8AD-E29F-A816-9E47-47BE3C0C005B}"/>
              </a:ext>
            </a:extLst>
          </p:cNvPr>
          <p:cNvSpPr/>
          <p:nvPr/>
        </p:nvSpPr>
        <p:spPr>
          <a:xfrm>
            <a:off x="3944111" y="1862521"/>
            <a:ext cx="1740865" cy="425626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Data Collection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6E3AED2-D551-CDE6-FCCA-3176C41D9BDB}"/>
              </a:ext>
            </a:extLst>
          </p:cNvPr>
          <p:cNvSpPr/>
          <p:nvPr/>
        </p:nvSpPr>
        <p:spPr>
          <a:xfrm>
            <a:off x="6621131" y="1862521"/>
            <a:ext cx="2104656" cy="425626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Data Preprocessing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4ED654-E891-FE80-21F5-861D02CFC553}"/>
              </a:ext>
            </a:extLst>
          </p:cNvPr>
          <p:cNvSpPr/>
          <p:nvPr/>
        </p:nvSpPr>
        <p:spPr>
          <a:xfrm>
            <a:off x="9211278" y="2718626"/>
            <a:ext cx="2523520" cy="425626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Traffic Pattern Analysis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C6015E-9DB9-C69F-3299-AE2BC1E6F9B6}"/>
              </a:ext>
            </a:extLst>
          </p:cNvPr>
          <p:cNvSpPr/>
          <p:nvPr/>
        </p:nvSpPr>
        <p:spPr>
          <a:xfrm>
            <a:off x="9211278" y="4014290"/>
            <a:ext cx="2523519" cy="425626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Optimization Model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0D66C54-A71E-74F3-502A-D401B989D0F5}"/>
              </a:ext>
            </a:extLst>
          </p:cNvPr>
          <p:cNvSpPr/>
          <p:nvPr/>
        </p:nvSpPr>
        <p:spPr>
          <a:xfrm>
            <a:off x="8912511" y="5231673"/>
            <a:ext cx="2822286" cy="425626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Real-Time Decision Making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923952-08C0-0D5E-294D-A3293D72FBBB}"/>
              </a:ext>
            </a:extLst>
          </p:cNvPr>
          <p:cNvSpPr/>
          <p:nvPr/>
        </p:nvSpPr>
        <p:spPr>
          <a:xfrm>
            <a:off x="4814543" y="5837811"/>
            <a:ext cx="2613942" cy="425626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Web3 Integration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259B2E4-492B-D53F-3F4F-D313C5B6AC97}"/>
              </a:ext>
            </a:extLst>
          </p:cNvPr>
          <p:cNvSpPr/>
          <p:nvPr/>
        </p:nvSpPr>
        <p:spPr>
          <a:xfrm>
            <a:off x="1118328" y="5837811"/>
            <a:ext cx="1774153" cy="425626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Feedback Loop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7FA682F-406D-D43D-D91E-D15D95D9CDBF}"/>
              </a:ext>
            </a:extLst>
          </p:cNvPr>
          <p:cNvCxnSpPr/>
          <p:nvPr/>
        </p:nvCxnSpPr>
        <p:spPr>
          <a:xfrm>
            <a:off x="3147060" y="2042538"/>
            <a:ext cx="457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C7466C-DA9C-41A7-1D25-3AA036B992B4}"/>
              </a:ext>
            </a:extLst>
          </p:cNvPr>
          <p:cNvCxnSpPr>
            <a:cxnSpLocks/>
          </p:cNvCxnSpPr>
          <p:nvPr/>
        </p:nvCxnSpPr>
        <p:spPr>
          <a:xfrm flipV="1">
            <a:off x="6010772" y="2056685"/>
            <a:ext cx="385298" cy="104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16F2FE1-C695-95E7-76D1-20CD17EB6E6B}"/>
              </a:ext>
            </a:extLst>
          </p:cNvPr>
          <p:cNvCxnSpPr>
            <a:cxnSpLocks/>
          </p:cNvCxnSpPr>
          <p:nvPr/>
        </p:nvCxnSpPr>
        <p:spPr>
          <a:xfrm flipH="1">
            <a:off x="10427826" y="2038738"/>
            <a:ext cx="24842" cy="5496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37FBD81-D308-3FDB-FF57-4176FE790451}"/>
              </a:ext>
            </a:extLst>
          </p:cNvPr>
          <p:cNvCxnSpPr>
            <a:cxnSpLocks/>
          </p:cNvCxnSpPr>
          <p:nvPr/>
        </p:nvCxnSpPr>
        <p:spPr>
          <a:xfrm flipH="1">
            <a:off x="10427826" y="3429000"/>
            <a:ext cx="4060" cy="4704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C8565B9-9316-40A2-D351-043AB9F71798}"/>
              </a:ext>
            </a:extLst>
          </p:cNvPr>
          <p:cNvCxnSpPr>
            <a:cxnSpLocks/>
          </p:cNvCxnSpPr>
          <p:nvPr/>
        </p:nvCxnSpPr>
        <p:spPr>
          <a:xfrm>
            <a:off x="10407730" y="4646275"/>
            <a:ext cx="0" cy="4591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DD792AA-1807-4DD6-B10A-26BD563D8FBC}"/>
              </a:ext>
            </a:extLst>
          </p:cNvPr>
          <p:cNvCxnSpPr>
            <a:cxnSpLocks/>
          </p:cNvCxnSpPr>
          <p:nvPr/>
        </p:nvCxnSpPr>
        <p:spPr>
          <a:xfrm flipH="1">
            <a:off x="7928785" y="6043256"/>
            <a:ext cx="54300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784BD07-FDA4-AB0D-1F48-52324289C198}"/>
              </a:ext>
            </a:extLst>
          </p:cNvPr>
          <p:cNvCxnSpPr>
            <a:cxnSpLocks/>
          </p:cNvCxnSpPr>
          <p:nvPr/>
        </p:nvCxnSpPr>
        <p:spPr>
          <a:xfrm flipH="1">
            <a:off x="3375660" y="6050624"/>
            <a:ext cx="78349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8386B5C-7BF3-AA74-FEC1-1EB16FDF7210}"/>
              </a:ext>
            </a:extLst>
          </p:cNvPr>
          <p:cNvCxnSpPr>
            <a:cxnSpLocks/>
          </p:cNvCxnSpPr>
          <p:nvPr/>
        </p:nvCxnSpPr>
        <p:spPr>
          <a:xfrm flipV="1">
            <a:off x="2030242" y="5105400"/>
            <a:ext cx="0" cy="4256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A3B88CF4-75D7-1E53-2467-54BED0B2E7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775" y="594563"/>
            <a:ext cx="6891291" cy="6891291"/>
          </a:xfrm>
          <a:prstGeom prst="rect">
            <a:avLst/>
          </a:prstGeom>
          <a:effectLst>
            <a:outerShdw blurRad="101600" dist="88900" dir="9000000" sx="105000" sy="105000" algn="ctr" rotWithShape="0">
              <a:srgbClr val="000000">
                <a:alpha val="84000"/>
              </a:srgbClr>
            </a:outerShdw>
          </a:effec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CB2AAF-AD90-A8F1-F244-E639507E232F}"/>
              </a:ext>
            </a:extLst>
          </p:cNvPr>
          <p:cNvCxnSpPr>
            <a:cxnSpLocks/>
          </p:cNvCxnSpPr>
          <p:nvPr/>
        </p:nvCxnSpPr>
        <p:spPr>
          <a:xfrm>
            <a:off x="9013371" y="2041521"/>
            <a:ext cx="14144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722AED1-235F-C721-31C8-B7A4C0D5D12B}"/>
              </a:ext>
            </a:extLst>
          </p:cNvPr>
          <p:cNvCxnSpPr>
            <a:cxnSpLocks/>
          </p:cNvCxnSpPr>
          <p:nvPr/>
        </p:nvCxnSpPr>
        <p:spPr>
          <a:xfrm>
            <a:off x="8471787" y="6043256"/>
            <a:ext cx="195603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F660645-5D1F-56EF-0433-4F1E4138332D}"/>
              </a:ext>
            </a:extLst>
          </p:cNvPr>
          <p:cNvCxnSpPr>
            <a:cxnSpLocks/>
          </p:cNvCxnSpPr>
          <p:nvPr/>
        </p:nvCxnSpPr>
        <p:spPr>
          <a:xfrm>
            <a:off x="10431886" y="5815399"/>
            <a:ext cx="8361" cy="2352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6904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4">
            <a:extLst>
              <a:ext uri="{FF2B5EF4-FFF2-40B4-BE49-F238E27FC236}">
                <a16:creationId xmlns:a16="http://schemas.microsoft.com/office/drawing/2014/main" id="{9E61B366-1E18-28DF-4B88-118A2B814C6C}"/>
              </a:ext>
            </a:extLst>
          </p:cNvPr>
          <p:cNvSpPr/>
          <p:nvPr/>
        </p:nvSpPr>
        <p:spPr>
          <a:xfrm rot="5400000">
            <a:off x="1788435" y="-1805952"/>
            <a:ext cx="6868048" cy="10459856"/>
          </a:xfrm>
          <a:custGeom>
            <a:avLst/>
            <a:gdLst>
              <a:gd name="connsiteX0" fmla="*/ 0 w 12192000"/>
              <a:gd name="connsiteY0" fmla="*/ 0 h 2352555"/>
              <a:gd name="connsiteX1" fmla="*/ 12192000 w 12192000"/>
              <a:gd name="connsiteY1" fmla="*/ 0 h 2352555"/>
              <a:gd name="connsiteX2" fmla="*/ 12192000 w 12192000"/>
              <a:gd name="connsiteY2" fmla="*/ 2352555 h 2352555"/>
              <a:gd name="connsiteX3" fmla="*/ 0 w 12192000"/>
              <a:gd name="connsiteY3" fmla="*/ 2352555 h 2352555"/>
              <a:gd name="connsiteX4" fmla="*/ 0 w 12192000"/>
              <a:gd name="connsiteY4" fmla="*/ 0 h 23525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83440"/>
              <a:gd name="connsiteY0" fmla="*/ 2667295 h 5172250"/>
              <a:gd name="connsiteX1" fmla="*/ 12283440 w 12283440"/>
              <a:gd name="connsiteY1" fmla="*/ 295 h 5172250"/>
              <a:gd name="connsiteX2" fmla="*/ 12222480 w 12283440"/>
              <a:gd name="connsiteY2" fmla="*/ 5172250 h 5172250"/>
              <a:gd name="connsiteX3" fmla="*/ 30480 w 12283440"/>
              <a:gd name="connsiteY3" fmla="*/ 5172250 h 5172250"/>
              <a:gd name="connsiteX4" fmla="*/ 0 w 12283440"/>
              <a:gd name="connsiteY4" fmla="*/ 2667295 h 5172250"/>
              <a:gd name="connsiteX0" fmla="*/ 0 w 12344400"/>
              <a:gd name="connsiteY0" fmla="*/ 3535941 h 5172216"/>
              <a:gd name="connsiteX1" fmla="*/ 12344400 w 12344400"/>
              <a:gd name="connsiteY1" fmla="*/ 261 h 5172216"/>
              <a:gd name="connsiteX2" fmla="*/ 12283440 w 12344400"/>
              <a:gd name="connsiteY2" fmla="*/ 5172216 h 5172216"/>
              <a:gd name="connsiteX3" fmla="*/ 91440 w 12344400"/>
              <a:gd name="connsiteY3" fmla="*/ 5172216 h 5172216"/>
              <a:gd name="connsiteX4" fmla="*/ 0 w 12344400"/>
              <a:gd name="connsiteY4" fmla="*/ 3535941 h 5172216"/>
              <a:gd name="connsiteX0" fmla="*/ 0 w 12252960"/>
              <a:gd name="connsiteY0" fmla="*/ 3215912 h 5172227"/>
              <a:gd name="connsiteX1" fmla="*/ 12252960 w 12252960"/>
              <a:gd name="connsiteY1" fmla="*/ 272 h 5172227"/>
              <a:gd name="connsiteX2" fmla="*/ 12192000 w 12252960"/>
              <a:gd name="connsiteY2" fmla="*/ 5172227 h 5172227"/>
              <a:gd name="connsiteX3" fmla="*/ 0 w 12252960"/>
              <a:gd name="connsiteY3" fmla="*/ 5172227 h 5172227"/>
              <a:gd name="connsiteX4" fmla="*/ 0 w 12252960"/>
              <a:gd name="connsiteY4" fmla="*/ 3215912 h 5172227"/>
              <a:gd name="connsiteX0" fmla="*/ 0 w 12192227"/>
              <a:gd name="connsiteY0" fmla="*/ 3215912 h 5172227"/>
              <a:gd name="connsiteX1" fmla="*/ 12192227 w 12192227"/>
              <a:gd name="connsiteY1" fmla="*/ 272 h 5172227"/>
              <a:gd name="connsiteX2" fmla="*/ 12192000 w 12192227"/>
              <a:gd name="connsiteY2" fmla="*/ 5172227 h 5172227"/>
              <a:gd name="connsiteX3" fmla="*/ 0 w 12192227"/>
              <a:gd name="connsiteY3" fmla="*/ 5172227 h 5172227"/>
              <a:gd name="connsiteX4" fmla="*/ 0 w 12192227"/>
              <a:gd name="connsiteY4" fmla="*/ 3215912 h 5172227"/>
              <a:gd name="connsiteX0" fmla="*/ 0 w 12192227"/>
              <a:gd name="connsiteY0" fmla="*/ 3221179 h 5177494"/>
              <a:gd name="connsiteX1" fmla="*/ 4255182 w 12192227"/>
              <a:gd name="connsiteY1" fmla="*/ 3735224 h 5177494"/>
              <a:gd name="connsiteX2" fmla="*/ 12192227 w 12192227"/>
              <a:gd name="connsiteY2" fmla="*/ 5539 h 5177494"/>
              <a:gd name="connsiteX3" fmla="*/ 12192000 w 12192227"/>
              <a:gd name="connsiteY3" fmla="*/ 5177494 h 5177494"/>
              <a:gd name="connsiteX4" fmla="*/ 0 w 12192227"/>
              <a:gd name="connsiteY4" fmla="*/ 5177494 h 5177494"/>
              <a:gd name="connsiteX5" fmla="*/ 0 w 12192227"/>
              <a:gd name="connsiteY5" fmla="*/ 3221179 h 5177494"/>
              <a:gd name="connsiteX0" fmla="*/ 0 w 12192227"/>
              <a:gd name="connsiteY0" fmla="*/ 3220579 h 5176894"/>
              <a:gd name="connsiteX1" fmla="*/ 2179417 w 12192227"/>
              <a:gd name="connsiteY1" fmla="*/ 673478 h 5176894"/>
              <a:gd name="connsiteX2" fmla="*/ 4255182 w 12192227"/>
              <a:gd name="connsiteY2" fmla="*/ 3734624 h 5176894"/>
              <a:gd name="connsiteX3" fmla="*/ 12192227 w 12192227"/>
              <a:gd name="connsiteY3" fmla="*/ 4939 h 5176894"/>
              <a:gd name="connsiteX4" fmla="*/ 12192000 w 12192227"/>
              <a:gd name="connsiteY4" fmla="*/ 5176894 h 5176894"/>
              <a:gd name="connsiteX5" fmla="*/ 0 w 12192227"/>
              <a:gd name="connsiteY5" fmla="*/ 5176894 h 5176894"/>
              <a:gd name="connsiteX6" fmla="*/ 0 w 12192227"/>
              <a:gd name="connsiteY6" fmla="*/ 3220579 h 5176894"/>
              <a:gd name="connsiteX0" fmla="*/ 0 w 12192227"/>
              <a:gd name="connsiteY0" fmla="*/ 5126566 h 7082881"/>
              <a:gd name="connsiteX1" fmla="*/ 2179417 w 12192227"/>
              <a:gd name="connsiteY1" fmla="*/ 2579465 h 7082881"/>
              <a:gd name="connsiteX2" fmla="*/ 4255182 w 12192227"/>
              <a:gd name="connsiteY2" fmla="*/ 5640611 h 7082881"/>
              <a:gd name="connsiteX3" fmla="*/ 10253982 w 12192227"/>
              <a:gd name="connsiteY3" fmla="*/ 128829 h 7082881"/>
              <a:gd name="connsiteX4" fmla="*/ 12192227 w 12192227"/>
              <a:gd name="connsiteY4" fmla="*/ 1910926 h 7082881"/>
              <a:gd name="connsiteX5" fmla="*/ 12192000 w 12192227"/>
              <a:gd name="connsiteY5" fmla="*/ 7082881 h 7082881"/>
              <a:gd name="connsiteX6" fmla="*/ 0 w 12192227"/>
              <a:gd name="connsiteY6" fmla="*/ 7082881 h 7082881"/>
              <a:gd name="connsiteX7" fmla="*/ 0 w 12192227"/>
              <a:gd name="connsiteY7" fmla="*/ 5126566 h 7082881"/>
              <a:gd name="connsiteX0" fmla="*/ 0 w 12192227"/>
              <a:gd name="connsiteY0" fmla="*/ 5032709 h 6989024"/>
              <a:gd name="connsiteX1" fmla="*/ 2179417 w 12192227"/>
              <a:gd name="connsiteY1" fmla="*/ 2485608 h 6989024"/>
              <a:gd name="connsiteX2" fmla="*/ 4255182 w 12192227"/>
              <a:gd name="connsiteY2" fmla="*/ 5546754 h 6989024"/>
              <a:gd name="connsiteX3" fmla="*/ 7538636 w 12192227"/>
              <a:gd name="connsiteY3" fmla="*/ 3586716 h 6989024"/>
              <a:gd name="connsiteX4" fmla="*/ 10253982 w 12192227"/>
              <a:gd name="connsiteY4" fmla="*/ 34972 h 6989024"/>
              <a:gd name="connsiteX5" fmla="*/ 12192227 w 12192227"/>
              <a:gd name="connsiteY5" fmla="*/ 1817069 h 6989024"/>
              <a:gd name="connsiteX6" fmla="*/ 12192000 w 12192227"/>
              <a:gd name="connsiteY6" fmla="*/ 6989024 h 6989024"/>
              <a:gd name="connsiteX7" fmla="*/ 0 w 12192227"/>
              <a:gd name="connsiteY7" fmla="*/ 6989024 h 6989024"/>
              <a:gd name="connsiteX8" fmla="*/ 0 w 12192227"/>
              <a:gd name="connsiteY8" fmla="*/ 5032709 h 6989024"/>
              <a:gd name="connsiteX0" fmla="*/ 0 w 12192227"/>
              <a:gd name="connsiteY0" fmla="*/ 5032709 h 6989024"/>
              <a:gd name="connsiteX1" fmla="*/ 1750680 w 12192227"/>
              <a:gd name="connsiteY1" fmla="*/ 2277472 h 6989024"/>
              <a:gd name="connsiteX2" fmla="*/ 4255182 w 12192227"/>
              <a:gd name="connsiteY2" fmla="*/ 5546754 h 6989024"/>
              <a:gd name="connsiteX3" fmla="*/ 7538636 w 12192227"/>
              <a:gd name="connsiteY3" fmla="*/ 3586716 h 6989024"/>
              <a:gd name="connsiteX4" fmla="*/ 10253982 w 12192227"/>
              <a:gd name="connsiteY4" fmla="*/ 34972 h 6989024"/>
              <a:gd name="connsiteX5" fmla="*/ 12192227 w 12192227"/>
              <a:gd name="connsiteY5" fmla="*/ 1817069 h 6989024"/>
              <a:gd name="connsiteX6" fmla="*/ 12192000 w 12192227"/>
              <a:gd name="connsiteY6" fmla="*/ 6989024 h 6989024"/>
              <a:gd name="connsiteX7" fmla="*/ 0 w 12192227"/>
              <a:gd name="connsiteY7" fmla="*/ 6989024 h 6989024"/>
              <a:gd name="connsiteX8" fmla="*/ 0 w 12192227"/>
              <a:gd name="connsiteY8" fmla="*/ 5032709 h 6989024"/>
              <a:gd name="connsiteX0" fmla="*/ 0 w 12210090"/>
              <a:gd name="connsiteY0" fmla="*/ 4347874 h 6989024"/>
              <a:gd name="connsiteX1" fmla="*/ 1768543 w 12210090"/>
              <a:gd name="connsiteY1" fmla="*/ 2277472 h 6989024"/>
              <a:gd name="connsiteX2" fmla="*/ 4273045 w 12210090"/>
              <a:gd name="connsiteY2" fmla="*/ 5546754 h 6989024"/>
              <a:gd name="connsiteX3" fmla="*/ 7556499 w 12210090"/>
              <a:gd name="connsiteY3" fmla="*/ 3586716 h 6989024"/>
              <a:gd name="connsiteX4" fmla="*/ 10271845 w 12210090"/>
              <a:gd name="connsiteY4" fmla="*/ 34972 h 6989024"/>
              <a:gd name="connsiteX5" fmla="*/ 12210090 w 12210090"/>
              <a:gd name="connsiteY5" fmla="*/ 1817069 h 6989024"/>
              <a:gd name="connsiteX6" fmla="*/ 12209863 w 12210090"/>
              <a:gd name="connsiteY6" fmla="*/ 6989024 h 6989024"/>
              <a:gd name="connsiteX7" fmla="*/ 17863 w 12210090"/>
              <a:gd name="connsiteY7" fmla="*/ 6989024 h 6989024"/>
              <a:gd name="connsiteX8" fmla="*/ 0 w 12210090"/>
              <a:gd name="connsiteY8" fmla="*/ 4347874 h 6989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10090" h="6989024">
                <a:moveTo>
                  <a:pt x="0" y="4347874"/>
                </a:moveTo>
                <a:cubicBezTo>
                  <a:pt x="604401" y="4124359"/>
                  <a:pt x="1059346" y="2191798"/>
                  <a:pt x="1768543" y="2277472"/>
                </a:cubicBezTo>
                <a:cubicBezTo>
                  <a:pt x="2477740" y="2363146"/>
                  <a:pt x="3308386" y="5328547"/>
                  <a:pt x="4273045" y="5546754"/>
                </a:cubicBezTo>
                <a:cubicBezTo>
                  <a:pt x="5237704" y="5764961"/>
                  <a:pt x="6556699" y="4505346"/>
                  <a:pt x="7556499" y="3586716"/>
                </a:cubicBezTo>
                <a:cubicBezTo>
                  <a:pt x="8556299" y="2668086"/>
                  <a:pt x="9356312" y="313128"/>
                  <a:pt x="10271845" y="34972"/>
                </a:cubicBezTo>
                <a:cubicBezTo>
                  <a:pt x="11187379" y="-243184"/>
                  <a:pt x="11642944" y="1210852"/>
                  <a:pt x="12210090" y="1817069"/>
                </a:cubicBezTo>
                <a:cubicBezTo>
                  <a:pt x="12210014" y="3541054"/>
                  <a:pt x="12209939" y="5265039"/>
                  <a:pt x="12209863" y="6989024"/>
                </a:cubicBezTo>
                <a:lnTo>
                  <a:pt x="17863" y="6989024"/>
                </a:lnTo>
                <a:lnTo>
                  <a:pt x="0" y="4347874"/>
                </a:lnTo>
                <a:close/>
              </a:path>
            </a:pathLst>
          </a:custGeom>
          <a:solidFill>
            <a:srgbClr val="FF6500">
              <a:alpha val="34000"/>
            </a:srgb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FCF77-1B4E-9A7B-668C-249FA5FB5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432"/>
            <a:ext cx="10515600" cy="804109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Benefits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B18FBA-92E3-BEDC-CD6F-9F73F78C1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371" y="0"/>
            <a:ext cx="2886075" cy="866775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B3BA924-E425-B45D-2C78-63D38CDC5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4814"/>
            <a:ext cx="10425896" cy="5214826"/>
          </a:xfrm>
          <a:prstGeom prst="rect">
            <a:avLst/>
          </a:prstGeom>
          <a:noFill/>
          <a:ln w="76200" cmpd="thickThin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r>
              <a:rPr lang="en-IN" sz="2400" b="1" dirty="0">
                <a:solidFill>
                  <a:schemeClr val="tx1"/>
                </a:solidFill>
              </a:rPr>
              <a:t>Reduces Fuel Waste </a:t>
            </a:r>
            <a:r>
              <a:rPr lang="en-IN" sz="2400" dirty="0">
                <a:solidFill>
                  <a:schemeClr val="tx1"/>
                </a:solidFill>
              </a:rPr>
              <a:t>– Stops unnecessary idling, saves petrol/diesel/gas.</a:t>
            </a:r>
          </a:p>
          <a:p>
            <a:r>
              <a:rPr lang="en-IN" sz="2400" b="1" dirty="0">
                <a:solidFill>
                  <a:schemeClr val="tx1"/>
                </a:solidFill>
              </a:rPr>
              <a:t>Decreases Air Pollution &amp; Global Warming</a:t>
            </a:r>
            <a:r>
              <a:rPr lang="en-IN" sz="2400" dirty="0">
                <a:solidFill>
                  <a:schemeClr val="tx1"/>
                </a:solidFill>
              </a:rPr>
              <a:t> – Lowers CO₂ emissions, improves </a:t>
            </a:r>
          </a:p>
          <a:p>
            <a:pPr marL="0" indent="0">
              <a:buNone/>
            </a:pPr>
            <a:r>
              <a:rPr lang="en-IN" sz="2400" dirty="0">
                <a:solidFill>
                  <a:schemeClr val="tx1"/>
                </a:solidFill>
              </a:rPr>
              <a:t>    air quality.</a:t>
            </a:r>
          </a:p>
          <a:p>
            <a:r>
              <a:rPr lang="en-IN" sz="2400" b="1" dirty="0">
                <a:solidFill>
                  <a:schemeClr val="tx1"/>
                </a:solidFill>
              </a:rPr>
              <a:t>Saves Time &amp; Improves Traffic Flow</a:t>
            </a:r>
            <a:r>
              <a:rPr lang="en-IN" sz="2400" dirty="0">
                <a:solidFill>
                  <a:schemeClr val="tx1"/>
                </a:solidFill>
              </a:rPr>
              <a:t> – Reduces congestion and waiting time.</a:t>
            </a:r>
          </a:p>
          <a:p>
            <a:r>
              <a:rPr lang="en-IN" sz="2400" b="1" dirty="0">
                <a:solidFill>
                  <a:schemeClr val="tx1"/>
                </a:solidFill>
              </a:rPr>
              <a:t>Prioritizes Emergency Vehicles </a:t>
            </a:r>
            <a:r>
              <a:rPr lang="en-IN" sz="2400" dirty="0">
                <a:solidFill>
                  <a:schemeClr val="tx1"/>
                </a:solidFill>
              </a:rPr>
              <a:t>– Detects ambulances/fire trucks for priority passage.</a:t>
            </a:r>
          </a:p>
          <a:p>
            <a:r>
              <a:rPr lang="en-IN" sz="2400" b="1" dirty="0">
                <a:solidFill>
                  <a:schemeClr val="tx1"/>
                </a:solidFill>
              </a:rPr>
              <a:t>Smart City Integration </a:t>
            </a:r>
            <a:r>
              <a:rPr lang="en-IN" sz="2400" dirty="0">
                <a:solidFill>
                  <a:schemeClr val="tx1"/>
                </a:solidFill>
              </a:rPr>
              <a:t>– Connects with IoT for real-time monitoring.</a:t>
            </a:r>
          </a:p>
          <a:p>
            <a:r>
              <a:rPr lang="en-IN" sz="2400" b="1" dirty="0">
                <a:solidFill>
                  <a:schemeClr val="tx1"/>
                </a:solidFill>
              </a:rPr>
              <a:t>Economic Benefits </a:t>
            </a:r>
            <a:r>
              <a:rPr lang="en-IN" sz="2400" dirty="0">
                <a:solidFill>
                  <a:schemeClr val="tx1"/>
                </a:solidFill>
              </a:rPr>
              <a:t>– Reduces fuel costs for drivers and traffic management expenses.</a:t>
            </a:r>
          </a:p>
          <a:p>
            <a:r>
              <a:rPr lang="en-IN" sz="2400" b="1" dirty="0">
                <a:solidFill>
                  <a:schemeClr val="tx1"/>
                </a:solidFill>
              </a:rPr>
              <a:t>Energy-Efficient Traffic Management </a:t>
            </a:r>
            <a:r>
              <a:rPr lang="en-IN" sz="2400" dirty="0">
                <a:solidFill>
                  <a:schemeClr val="tx1"/>
                </a:solidFill>
              </a:rPr>
              <a:t>– Can integrate with solar-powered traffic lights.</a:t>
            </a:r>
          </a:p>
        </p:txBody>
      </p:sp>
    </p:spTree>
    <p:extLst>
      <p:ext uri="{BB962C8B-B14F-4D97-AF65-F5344CB8AC3E}">
        <p14:creationId xmlns:p14="http://schemas.microsoft.com/office/powerpoint/2010/main" val="1747074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DDA815-9A4F-2741-46AA-A1FE002FA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4">
            <a:extLst>
              <a:ext uri="{FF2B5EF4-FFF2-40B4-BE49-F238E27FC236}">
                <a16:creationId xmlns:a16="http://schemas.microsoft.com/office/drawing/2014/main" id="{D4870401-0305-2575-17C3-71411E19D53A}"/>
              </a:ext>
            </a:extLst>
          </p:cNvPr>
          <p:cNvSpPr/>
          <p:nvPr/>
        </p:nvSpPr>
        <p:spPr>
          <a:xfrm>
            <a:off x="-20505" y="3186739"/>
            <a:ext cx="12222553" cy="3799117"/>
          </a:xfrm>
          <a:custGeom>
            <a:avLst/>
            <a:gdLst>
              <a:gd name="connsiteX0" fmla="*/ 0 w 12192000"/>
              <a:gd name="connsiteY0" fmla="*/ 0 h 2352555"/>
              <a:gd name="connsiteX1" fmla="*/ 12192000 w 12192000"/>
              <a:gd name="connsiteY1" fmla="*/ 0 h 2352555"/>
              <a:gd name="connsiteX2" fmla="*/ 12192000 w 12192000"/>
              <a:gd name="connsiteY2" fmla="*/ 2352555 h 2352555"/>
              <a:gd name="connsiteX3" fmla="*/ 0 w 12192000"/>
              <a:gd name="connsiteY3" fmla="*/ 2352555 h 2352555"/>
              <a:gd name="connsiteX4" fmla="*/ 0 w 12192000"/>
              <a:gd name="connsiteY4" fmla="*/ 0 h 23525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83440"/>
              <a:gd name="connsiteY0" fmla="*/ 2667295 h 5172250"/>
              <a:gd name="connsiteX1" fmla="*/ 12283440 w 12283440"/>
              <a:gd name="connsiteY1" fmla="*/ 295 h 5172250"/>
              <a:gd name="connsiteX2" fmla="*/ 12222480 w 12283440"/>
              <a:gd name="connsiteY2" fmla="*/ 5172250 h 5172250"/>
              <a:gd name="connsiteX3" fmla="*/ 30480 w 12283440"/>
              <a:gd name="connsiteY3" fmla="*/ 5172250 h 5172250"/>
              <a:gd name="connsiteX4" fmla="*/ 0 w 12283440"/>
              <a:gd name="connsiteY4" fmla="*/ 2667295 h 5172250"/>
              <a:gd name="connsiteX0" fmla="*/ 0 w 12344400"/>
              <a:gd name="connsiteY0" fmla="*/ 3535941 h 5172216"/>
              <a:gd name="connsiteX1" fmla="*/ 12344400 w 12344400"/>
              <a:gd name="connsiteY1" fmla="*/ 261 h 5172216"/>
              <a:gd name="connsiteX2" fmla="*/ 12283440 w 12344400"/>
              <a:gd name="connsiteY2" fmla="*/ 5172216 h 5172216"/>
              <a:gd name="connsiteX3" fmla="*/ 91440 w 12344400"/>
              <a:gd name="connsiteY3" fmla="*/ 5172216 h 5172216"/>
              <a:gd name="connsiteX4" fmla="*/ 0 w 12344400"/>
              <a:gd name="connsiteY4" fmla="*/ 3535941 h 5172216"/>
              <a:gd name="connsiteX0" fmla="*/ 0 w 12252960"/>
              <a:gd name="connsiteY0" fmla="*/ 3215912 h 5172227"/>
              <a:gd name="connsiteX1" fmla="*/ 12252960 w 12252960"/>
              <a:gd name="connsiteY1" fmla="*/ 272 h 5172227"/>
              <a:gd name="connsiteX2" fmla="*/ 12192000 w 12252960"/>
              <a:gd name="connsiteY2" fmla="*/ 5172227 h 5172227"/>
              <a:gd name="connsiteX3" fmla="*/ 0 w 12252960"/>
              <a:gd name="connsiteY3" fmla="*/ 5172227 h 5172227"/>
              <a:gd name="connsiteX4" fmla="*/ 0 w 12252960"/>
              <a:gd name="connsiteY4" fmla="*/ 3215912 h 5172227"/>
              <a:gd name="connsiteX0" fmla="*/ 0 w 12192227"/>
              <a:gd name="connsiteY0" fmla="*/ 3215912 h 5172227"/>
              <a:gd name="connsiteX1" fmla="*/ 12192227 w 12192227"/>
              <a:gd name="connsiteY1" fmla="*/ 272 h 5172227"/>
              <a:gd name="connsiteX2" fmla="*/ 12192000 w 12192227"/>
              <a:gd name="connsiteY2" fmla="*/ 5172227 h 5172227"/>
              <a:gd name="connsiteX3" fmla="*/ 0 w 12192227"/>
              <a:gd name="connsiteY3" fmla="*/ 5172227 h 5172227"/>
              <a:gd name="connsiteX4" fmla="*/ 0 w 12192227"/>
              <a:gd name="connsiteY4" fmla="*/ 3215912 h 5172227"/>
              <a:gd name="connsiteX0" fmla="*/ 0 w 12192227"/>
              <a:gd name="connsiteY0" fmla="*/ 3221179 h 5177494"/>
              <a:gd name="connsiteX1" fmla="*/ 4255182 w 12192227"/>
              <a:gd name="connsiteY1" fmla="*/ 3735224 h 5177494"/>
              <a:gd name="connsiteX2" fmla="*/ 12192227 w 12192227"/>
              <a:gd name="connsiteY2" fmla="*/ 5539 h 5177494"/>
              <a:gd name="connsiteX3" fmla="*/ 12192000 w 12192227"/>
              <a:gd name="connsiteY3" fmla="*/ 5177494 h 5177494"/>
              <a:gd name="connsiteX4" fmla="*/ 0 w 12192227"/>
              <a:gd name="connsiteY4" fmla="*/ 5177494 h 5177494"/>
              <a:gd name="connsiteX5" fmla="*/ 0 w 12192227"/>
              <a:gd name="connsiteY5" fmla="*/ 3221179 h 5177494"/>
              <a:gd name="connsiteX0" fmla="*/ 30095 w 12192227"/>
              <a:gd name="connsiteY0" fmla="*/ 4441519 h 5177835"/>
              <a:gd name="connsiteX1" fmla="*/ 4255182 w 12192227"/>
              <a:gd name="connsiteY1" fmla="*/ 3735565 h 5177835"/>
              <a:gd name="connsiteX2" fmla="*/ 12192227 w 12192227"/>
              <a:gd name="connsiteY2" fmla="*/ 5880 h 5177835"/>
              <a:gd name="connsiteX3" fmla="*/ 12192000 w 12192227"/>
              <a:gd name="connsiteY3" fmla="*/ 5177835 h 5177835"/>
              <a:gd name="connsiteX4" fmla="*/ 0 w 12192227"/>
              <a:gd name="connsiteY4" fmla="*/ 5177835 h 5177835"/>
              <a:gd name="connsiteX5" fmla="*/ 30095 w 12192227"/>
              <a:gd name="connsiteY5" fmla="*/ 4441519 h 5177835"/>
              <a:gd name="connsiteX0" fmla="*/ 30095 w 12192227"/>
              <a:gd name="connsiteY0" fmla="*/ 4746071 h 5482387"/>
              <a:gd name="connsiteX1" fmla="*/ 4255182 w 12192227"/>
              <a:gd name="connsiteY1" fmla="*/ 4040117 h 5482387"/>
              <a:gd name="connsiteX2" fmla="*/ 8677799 w 12192227"/>
              <a:gd name="connsiteY2" fmla="*/ 786131 h 5482387"/>
              <a:gd name="connsiteX3" fmla="*/ 12192227 w 12192227"/>
              <a:gd name="connsiteY3" fmla="*/ 310432 h 5482387"/>
              <a:gd name="connsiteX4" fmla="*/ 12192000 w 12192227"/>
              <a:gd name="connsiteY4" fmla="*/ 5482387 h 5482387"/>
              <a:gd name="connsiteX5" fmla="*/ 0 w 12192227"/>
              <a:gd name="connsiteY5" fmla="*/ 5482387 h 5482387"/>
              <a:gd name="connsiteX6" fmla="*/ 30095 w 12192227"/>
              <a:gd name="connsiteY6" fmla="*/ 4746071 h 5482387"/>
              <a:gd name="connsiteX0" fmla="*/ 30095 w 12232354"/>
              <a:gd name="connsiteY0" fmla="*/ 4154407 h 4890723"/>
              <a:gd name="connsiteX1" fmla="*/ 4255182 w 12232354"/>
              <a:gd name="connsiteY1" fmla="*/ 3448453 h 4890723"/>
              <a:gd name="connsiteX2" fmla="*/ 8677799 w 12232354"/>
              <a:gd name="connsiteY2" fmla="*/ 194467 h 4890723"/>
              <a:gd name="connsiteX3" fmla="*/ 12232354 w 12232354"/>
              <a:gd name="connsiteY3" fmla="*/ 1247441 h 4890723"/>
              <a:gd name="connsiteX4" fmla="*/ 12192000 w 12232354"/>
              <a:gd name="connsiteY4" fmla="*/ 4890723 h 4890723"/>
              <a:gd name="connsiteX5" fmla="*/ 0 w 12232354"/>
              <a:gd name="connsiteY5" fmla="*/ 4890723 h 4890723"/>
              <a:gd name="connsiteX6" fmla="*/ 30095 w 12232354"/>
              <a:gd name="connsiteY6" fmla="*/ 4154407 h 4890723"/>
              <a:gd name="connsiteX0" fmla="*/ 30095 w 12232354"/>
              <a:gd name="connsiteY0" fmla="*/ 4154407 h 4890723"/>
              <a:gd name="connsiteX1" fmla="*/ 4255182 w 12232354"/>
              <a:gd name="connsiteY1" fmla="*/ 3448453 h 4890723"/>
              <a:gd name="connsiteX2" fmla="*/ 8677799 w 12232354"/>
              <a:gd name="connsiteY2" fmla="*/ 194467 h 4890723"/>
              <a:gd name="connsiteX3" fmla="*/ 12232354 w 12232354"/>
              <a:gd name="connsiteY3" fmla="*/ 1247441 h 4890723"/>
              <a:gd name="connsiteX4" fmla="*/ 12192000 w 12232354"/>
              <a:gd name="connsiteY4" fmla="*/ 4890723 h 4890723"/>
              <a:gd name="connsiteX5" fmla="*/ 0 w 12232354"/>
              <a:gd name="connsiteY5" fmla="*/ 4890723 h 4890723"/>
              <a:gd name="connsiteX6" fmla="*/ 30095 w 12232354"/>
              <a:gd name="connsiteY6" fmla="*/ 4154407 h 4890723"/>
              <a:gd name="connsiteX0" fmla="*/ 20064 w 12232354"/>
              <a:gd name="connsiteY0" fmla="*/ 4889347 h 5077751"/>
              <a:gd name="connsiteX1" fmla="*/ 4255182 w 12232354"/>
              <a:gd name="connsiteY1" fmla="*/ 3448453 h 5077751"/>
              <a:gd name="connsiteX2" fmla="*/ 8677799 w 12232354"/>
              <a:gd name="connsiteY2" fmla="*/ 194467 h 5077751"/>
              <a:gd name="connsiteX3" fmla="*/ 12232354 w 12232354"/>
              <a:gd name="connsiteY3" fmla="*/ 1247441 h 5077751"/>
              <a:gd name="connsiteX4" fmla="*/ 12192000 w 12232354"/>
              <a:gd name="connsiteY4" fmla="*/ 4890723 h 5077751"/>
              <a:gd name="connsiteX5" fmla="*/ 0 w 12232354"/>
              <a:gd name="connsiteY5" fmla="*/ 4890723 h 5077751"/>
              <a:gd name="connsiteX6" fmla="*/ 20064 w 12232354"/>
              <a:gd name="connsiteY6" fmla="*/ 4889347 h 5077751"/>
              <a:gd name="connsiteX0" fmla="*/ 20064 w 12232354"/>
              <a:gd name="connsiteY0" fmla="*/ 4889347 h 5077752"/>
              <a:gd name="connsiteX1" fmla="*/ 4305341 w 12232354"/>
              <a:gd name="connsiteY1" fmla="*/ 3110381 h 5077752"/>
              <a:gd name="connsiteX2" fmla="*/ 8677799 w 12232354"/>
              <a:gd name="connsiteY2" fmla="*/ 194467 h 5077752"/>
              <a:gd name="connsiteX3" fmla="*/ 12232354 w 12232354"/>
              <a:gd name="connsiteY3" fmla="*/ 1247441 h 5077752"/>
              <a:gd name="connsiteX4" fmla="*/ 12192000 w 12232354"/>
              <a:gd name="connsiteY4" fmla="*/ 4890723 h 5077752"/>
              <a:gd name="connsiteX5" fmla="*/ 0 w 12232354"/>
              <a:gd name="connsiteY5" fmla="*/ 4890723 h 5077752"/>
              <a:gd name="connsiteX6" fmla="*/ 20064 w 12232354"/>
              <a:gd name="connsiteY6" fmla="*/ 4889347 h 5077752"/>
              <a:gd name="connsiteX0" fmla="*/ 20064 w 12232354"/>
              <a:gd name="connsiteY0" fmla="*/ 5368960 h 5557365"/>
              <a:gd name="connsiteX1" fmla="*/ 4305341 w 12232354"/>
              <a:gd name="connsiteY1" fmla="*/ 3589994 h 5557365"/>
              <a:gd name="connsiteX2" fmla="*/ 8748020 w 12232354"/>
              <a:gd name="connsiteY2" fmla="*/ 144923 h 5557365"/>
              <a:gd name="connsiteX3" fmla="*/ 12232354 w 12232354"/>
              <a:gd name="connsiteY3" fmla="*/ 1727054 h 5557365"/>
              <a:gd name="connsiteX4" fmla="*/ 12192000 w 12232354"/>
              <a:gd name="connsiteY4" fmla="*/ 5370336 h 5557365"/>
              <a:gd name="connsiteX5" fmla="*/ 0 w 12232354"/>
              <a:gd name="connsiteY5" fmla="*/ 5370336 h 5557365"/>
              <a:gd name="connsiteX6" fmla="*/ 20064 w 12232354"/>
              <a:gd name="connsiteY6" fmla="*/ 5368960 h 5557365"/>
              <a:gd name="connsiteX0" fmla="*/ 20064 w 12202259"/>
              <a:gd name="connsiteY0" fmla="*/ 5368960 h 5557365"/>
              <a:gd name="connsiteX1" fmla="*/ 4305341 w 12202259"/>
              <a:gd name="connsiteY1" fmla="*/ 3589994 h 5557365"/>
              <a:gd name="connsiteX2" fmla="*/ 8748020 w 12202259"/>
              <a:gd name="connsiteY2" fmla="*/ 144923 h 5557365"/>
              <a:gd name="connsiteX3" fmla="*/ 12202259 w 12202259"/>
              <a:gd name="connsiteY3" fmla="*/ 1727054 h 5557365"/>
              <a:gd name="connsiteX4" fmla="*/ 12192000 w 12202259"/>
              <a:gd name="connsiteY4" fmla="*/ 5370336 h 5557365"/>
              <a:gd name="connsiteX5" fmla="*/ 0 w 12202259"/>
              <a:gd name="connsiteY5" fmla="*/ 5370336 h 5557365"/>
              <a:gd name="connsiteX6" fmla="*/ 20064 w 12202259"/>
              <a:gd name="connsiteY6" fmla="*/ 5368960 h 5557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2259" h="5557365">
                <a:moveTo>
                  <a:pt x="20064" y="5368960"/>
                </a:moveTo>
                <a:cubicBezTo>
                  <a:pt x="731183" y="5208993"/>
                  <a:pt x="2850682" y="4460667"/>
                  <a:pt x="4305341" y="3589994"/>
                </a:cubicBezTo>
                <a:cubicBezTo>
                  <a:pt x="5760000" y="2719321"/>
                  <a:pt x="7425179" y="766537"/>
                  <a:pt x="8748020" y="144923"/>
                </a:cubicBezTo>
                <a:cubicBezTo>
                  <a:pt x="10070861" y="-476691"/>
                  <a:pt x="11693468" y="1061935"/>
                  <a:pt x="12202259" y="1727054"/>
                </a:cubicBezTo>
                <a:cubicBezTo>
                  <a:pt x="12202183" y="3451039"/>
                  <a:pt x="12192076" y="3646351"/>
                  <a:pt x="12192000" y="5370336"/>
                </a:cubicBezTo>
                <a:lnTo>
                  <a:pt x="0" y="5370336"/>
                </a:lnTo>
                <a:cubicBezTo>
                  <a:pt x="0" y="4718231"/>
                  <a:pt x="20064" y="6021065"/>
                  <a:pt x="20064" y="5368960"/>
                </a:cubicBezTo>
                <a:close/>
              </a:path>
            </a:pathLst>
          </a:custGeom>
          <a:solidFill>
            <a:srgbClr val="FF6500">
              <a:alpha val="34000"/>
            </a:srgb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 14">
            <a:extLst>
              <a:ext uri="{FF2B5EF4-FFF2-40B4-BE49-F238E27FC236}">
                <a16:creationId xmlns:a16="http://schemas.microsoft.com/office/drawing/2014/main" id="{B0ED955C-B3A3-50C6-662F-37260563DD05}"/>
              </a:ext>
            </a:extLst>
          </p:cNvPr>
          <p:cNvSpPr/>
          <p:nvPr/>
        </p:nvSpPr>
        <p:spPr>
          <a:xfrm rot="10800000">
            <a:off x="0" y="0"/>
            <a:ext cx="12192000" cy="5846338"/>
          </a:xfrm>
          <a:custGeom>
            <a:avLst/>
            <a:gdLst>
              <a:gd name="connsiteX0" fmla="*/ 0 w 12192000"/>
              <a:gd name="connsiteY0" fmla="*/ 0 h 2352555"/>
              <a:gd name="connsiteX1" fmla="*/ 12192000 w 12192000"/>
              <a:gd name="connsiteY1" fmla="*/ 0 h 2352555"/>
              <a:gd name="connsiteX2" fmla="*/ 12192000 w 12192000"/>
              <a:gd name="connsiteY2" fmla="*/ 2352555 h 2352555"/>
              <a:gd name="connsiteX3" fmla="*/ 0 w 12192000"/>
              <a:gd name="connsiteY3" fmla="*/ 2352555 h 2352555"/>
              <a:gd name="connsiteX4" fmla="*/ 0 w 12192000"/>
              <a:gd name="connsiteY4" fmla="*/ 0 h 23525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22480"/>
              <a:gd name="connsiteY0" fmla="*/ 0 h 2504955"/>
              <a:gd name="connsiteX1" fmla="*/ 12222480 w 12222480"/>
              <a:gd name="connsiteY1" fmla="*/ 152400 h 2504955"/>
              <a:gd name="connsiteX2" fmla="*/ 12222480 w 12222480"/>
              <a:gd name="connsiteY2" fmla="*/ 2504955 h 2504955"/>
              <a:gd name="connsiteX3" fmla="*/ 30480 w 12222480"/>
              <a:gd name="connsiteY3" fmla="*/ 2504955 h 2504955"/>
              <a:gd name="connsiteX4" fmla="*/ 0 w 12222480"/>
              <a:gd name="connsiteY4" fmla="*/ 0 h 2504955"/>
              <a:gd name="connsiteX0" fmla="*/ 0 w 12283440"/>
              <a:gd name="connsiteY0" fmla="*/ 2667295 h 5172250"/>
              <a:gd name="connsiteX1" fmla="*/ 12283440 w 12283440"/>
              <a:gd name="connsiteY1" fmla="*/ 295 h 5172250"/>
              <a:gd name="connsiteX2" fmla="*/ 12222480 w 12283440"/>
              <a:gd name="connsiteY2" fmla="*/ 5172250 h 5172250"/>
              <a:gd name="connsiteX3" fmla="*/ 30480 w 12283440"/>
              <a:gd name="connsiteY3" fmla="*/ 5172250 h 5172250"/>
              <a:gd name="connsiteX4" fmla="*/ 0 w 12283440"/>
              <a:gd name="connsiteY4" fmla="*/ 2667295 h 5172250"/>
              <a:gd name="connsiteX0" fmla="*/ 0 w 12344400"/>
              <a:gd name="connsiteY0" fmla="*/ 3535941 h 5172216"/>
              <a:gd name="connsiteX1" fmla="*/ 12344400 w 12344400"/>
              <a:gd name="connsiteY1" fmla="*/ 261 h 5172216"/>
              <a:gd name="connsiteX2" fmla="*/ 12283440 w 12344400"/>
              <a:gd name="connsiteY2" fmla="*/ 5172216 h 5172216"/>
              <a:gd name="connsiteX3" fmla="*/ 91440 w 12344400"/>
              <a:gd name="connsiteY3" fmla="*/ 5172216 h 5172216"/>
              <a:gd name="connsiteX4" fmla="*/ 0 w 12344400"/>
              <a:gd name="connsiteY4" fmla="*/ 3535941 h 5172216"/>
              <a:gd name="connsiteX0" fmla="*/ 0 w 12252960"/>
              <a:gd name="connsiteY0" fmla="*/ 3215912 h 5172227"/>
              <a:gd name="connsiteX1" fmla="*/ 12252960 w 12252960"/>
              <a:gd name="connsiteY1" fmla="*/ 272 h 5172227"/>
              <a:gd name="connsiteX2" fmla="*/ 12192000 w 12252960"/>
              <a:gd name="connsiteY2" fmla="*/ 5172227 h 5172227"/>
              <a:gd name="connsiteX3" fmla="*/ 0 w 12252960"/>
              <a:gd name="connsiteY3" fmla="*/ 5172227 h 5172227"/>
              <a:gd name="connsiteX4" fmla="*/ 0 w 12252960"/>
              <a:gd name="connsiteY4" fmla="*/ 3215912 h 5172227"/>
              <a:gd name="connsiteX0" fmla="*/ 0 w 12192227"/>
              <a:gd name="connsiteY0" fmla="*/ 3215912 h 5172227"/>
              <a:gd name="connsiteX1" fmla="*/ 12192227 w 12192227"/>
              <a:gd name="connsiteY1" fmla="*/ 272 h 5172227"/>
              <a:gd name="connsiteX2" fmla="*/ 12192000 w 12192227"/>
              <a:gd name="connsiteY2" fmla="*/ 5172227 h 5172227"/>
              <a:gd name="connsiteX3" fmla="*/ 0 w 12192227"/>
              <a:gd name="connsiteY3" fmla="*/ 5172227 h 5172227"/>
              <a:gd name="connsiteX4" fmla="*/ 0 w 12192227"/>
              <a:gd name="connsiteY4" fmla="*/ 3215912 h 5172227"/>
              <a:gd name="connsiteX0" fmla="*/ 0 w 12192227"/>
              <a:gd name="connsiteY0" fmla="*/ 3221179 h 5177494"/>
              <a:gd name="connsiteX1" fmla="*/ 4255182 w 12192227"/>
              <a:gd name="connsiteY1" fmla="*/ 3735224 h 5177494"/>
              <a:gd name="connsiteX2" fmla="*/ 12192227 w 12192227"/>
              <a:gd name="connsiteY2" fmla="*/ 5539 h 5177494"/>
              <a:gd name="connsiteX3" fmla="*/ 12192000 w 12192227"/>
              <a:gd name="connsiteY3" fmla="*/ 5177494 h 5177494"/>
              <a:gd name="connsiteX4" fmla="*/ 0 w 12192227"/>
              <a:gd name="connsiteY4" fmla="*/ 5177494 h 5177494"/>
              <a:gd name="connsiteX5" fmla="*/ 0 w 12192227"/>
              <a:gd name="connsiteY5" fmla="*/ 3221179 h 5177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227" h="5177494">
                <a:moveTo>
                  <a:pt x="0" y="3221179"/>
                </a:moveTo>
                <a:cubicBezTo>
                  <a:pt x="711119" y="3061212"/>
                  <a:pt x="2223144" y="4271164"/>
                  <a:pt x="4255182" y="3735224"/>
                </a:cubicBezTo>
                <a:cubicBezTo>
                  <a:pt x="6287220" y="3199284"/>
                  <a:pt x="10871346" y="-154428"/>
                  <a:pt x="12192227" y="5539"/>
                </a:cubicBezTo>
                <a:cubicBezTo>
                  <a:pt x="12192151" y="1729524"/>
                  <a:pt x="12192076" y="3453509"/>
                  <a:pt x="12192000" y="5177494"/>
                </a:cubicBezTo>
                <a:lnTo>
                  <a:pt x="0" y="5177494"/>
                </a:lnTo>
                <a:lnTo>
                  <a:pt x="0" y="3221179"/>
                </a:lnTo>
                <a:close/>
              </a:path>
            </a:pathLst>
          </a:custGeom>
          <a:solidFill>
            <a:srgbClr val="FF6500">
              <a:alpha val="34000"/>
            </a:srgb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4D209D-B30A-C784-265D-3D69E3515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Conclusion</a:t>
            </a:r>
            <a:r>
              <a:rPr lang="en-IN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8C8950-4EC2-68A8-08B0-3EC76E1E6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519" y="1744345"/>
            <a:ext cx="10096962" cy="43513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1B62AB-98DA-16BB-0198-7E2C4938B6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371" y="0"/>
            <a:ext cx="2886075" cy="866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0778DF-8ED6-A575-03D7-CD8E67E261A9}"/>
              </a:ext>
            </a:extLst>
          </p:cNvPr>
          <p:cNvSpPr txBox="1"/>
          <p:nvPr/>
        </p:nvSpPr>
        <p:spPr>
          <a:xfrm>
            <a:off x="1238250" y="2150299"/>
            <a:ext cx="97155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/>
              <a:t>💡 Real-Time Traffic Management: Reduces unnecessary stops.</a:t>
            </a:r>
          </a:p>
          <a:p>
            <a:r>
              <a:rPr lang="en-IN" sz="2800" dirty="0"/>
              <a:t>♻ Eco-Friendly: Decreases CO₂ emissions and air pollution.</a:t>
            </a:r>
          </a:p>
          <a:p>
            <a:r>
              <a:rPr lang="en-IN" sz="2800" dirty="0"/>
              <a:t>⏳Saves Time: Faster movement of vehicles.</a:t>
            </a:r>
          </a:p>
          <a:p>
            <a:r>
              <a:rPr lang="en-IN" sz="2800" dirty="0"/>
              <a:t>⛽ Reduces Fuel Waste: Saves petrol, diesel, and gas.</a:t>
            </a:r>
          </a:p>
          <a:p>
            <a:r>
              <a:rPr lang="en-IN" sz="2800" dirty="0"/>
              <a:t>🚑 Emergency Vehicle Priority: AI detects ambulances and gives them green signals.</a:t>
            </a:r>
          </a:p>
          <a:p>
            <a:r>
              <a:rPr lang="en-IN" sz="2800" dirty="0"/>
              <a:t>📊 Smart City Integration: Can be connected to IoT and cloud-based monitoring</a:t>
            </a:r>
          </a:p>
        </p:txBody>
      </p:sp>
    </p:spTree>
    <p:extLst>
      <p:ext uri="{BB962C8B-B14F-4D97-AF65-F5344CB8AC3E}">
        <p14:creationId xmlns:p14="http://schemas.microsoft.com/office/powerpoint/2010/main" val="2970706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537</Words>
  <Application>Microsoft Office PowerPoint</Application>
  <PresentationFormat>Widescreen</PresentationFormat>
  <Paragraphs>68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Agency FB</vt:lpstr>
      <vt:lpstr>Aptos Display</vt:lpstr>
      <vt:lpstr>Arial</vt:lpstr>
      <vt:lpstr>Bodoni MT Black</vt:lpstr>
      <vt:lpstr>Book Antiqua</vt:lpstr>
      <vt:lpstr>Calibri</vt:lpstr>
      <vt:lpstr>Calibri Light</vt:lpstr>
      <vt:lpstr>Georgia</vt:lpstr>
      <vt:lpstr>Office Theme</vt:lpstr>
      <vt:lpstr>PowerPoint Presentation</vt:lpstr>
      <vt:lpstr>Problem Statement</vt:lpstr>
      <vt:lpstr>Our Solution</vt:lpstr>
      <vt:lpstr>Implementation </vt:lpstr>
      <vt:lpstr>How AI Works</vt:lpstr>
      <vt:lpstr>System Architecture </vt:lpstr>
      <vt:lpstr>Benefits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sintu hazarika</dc:creator>
  <cp:lastModifiedBy>sintu hazarika</cp:lastModifiedBy>
  <cp:revision>4</cp:revision>
  <dcterms:created xsi:type="dcterms:W3CDTF">2025-03-31T20:14:01Z</dcterms:created>
  <dcterms:modified xsi:type="dcterms:W3CDTF">2025-04-01T07:53:12Z</dcterms:modified>
</cp:coreProperties>
</file>

<file path=docProps/thumbnail.jpeg>
</file>